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66" r:id="rId2"/>
    <p:sldMasterId id="2147483698" r:id="rId3"/>
    <p:sldMasterId id="2147483700" r:id="rId4"/>
    <p:sldMasterId id="2147483720" r:id="rId5"/>
  </p:sldMasterIdLst>
  <p:sldIdLst>
    <p:sldId id="330" r:id="rId6"/>
    <p:sldId id="331" r:id="rId7"/>
    <p:sldId id="257" r:id="rId8"/>
    <p:sldId id="258" r:id="rId9"/>
    <p:sldId id="259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3" r:id="rId20"/>
    <p:sldId id="333" r:id="rId21"/>
    <p:sldId id="332" r:id="rId22"/>
    <p:sldId id="270" r:id="rId23"/>
    <p:sldId id="274" r:id="rId24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freepik.com/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67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75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7974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2375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930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7934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6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 preserve="1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90525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 preserve="1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60091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58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48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85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4344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051017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799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059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 preserve="1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3195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11072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713722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42271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667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6830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11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36249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69560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47271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31356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520678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65889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684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4826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578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55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809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052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860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556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92161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474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695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5885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22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2985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94100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 preserve="1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25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237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730189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14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0991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191726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36813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08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19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05956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580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9001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8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8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5277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52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1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crete_global_gri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hash" TargetMode="External"/><Relationship Id="rId2" Type="http://schemas.openxmlformats.org/officeDocument/2006/relationships/hyperlink" Target="https://eng.uber.com/h3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hat3words.com/" TargetMode="External"/><Relationship Id="rId4" Type="http://schemas.openxmlformats.org/officeDocument/2006/relationships/hyperlink" Target="https://plus.cod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reendex.es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teligencia_artificial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Programa_inform%C3%A1tico" TargetMode="External"/><Relationship Id="rId5" Type="http://schemas.openxmlformats.org/officeDocument/2006/relationships/hyperlink" Target="https://es.wikipedia.org/wiki/Muestra_estad%C3%ADstica" TargetMode="External"/><Relationship Id="rId4" Type="http://schemas.openxmlformats.org/officeDocument/2006/relationships/hyperlink" Target="https://es.wikipedia.org/wiki/Algoritm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ridini/Awesome-Geospatia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eodacenter.github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geoblaze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rousseau.io/turf-mapboxj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nsorflow.org/js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github.com/Turfj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1200" b="0" i="0" u="none" strike="noStrike" kern="0" cap="none" spc="0" normalizeH="0" baseline="0" noProof="0" dirty="0">
                <a:ln>
                  <a:noFill/>
                </a:ln>
                <a:solidFill>
                  <a:srgbClr val="507C89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Máster SIG – 2020/2021</a:t>
            </a:r>
            <a:endParaRPr kumimoji="0" lang="fr-FR" altLang="ca-ES" sz="1200" b="0" i="0" u="none" strike="noStrike" kern="0" cap="none" spc="0" normalizeH="0" baseline="0" noProof="0" dirty="0">
              <a:ln>
                <a:noFill/>
              </a:ln>
              <a:solidFill>
                <a:srgbClr val="507C89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823913" y="3933056"/>
            <a:ext cx="7639050" cy="4762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514494" y="2359461"/>
            <a:ext cx="8064500" cy="14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M2B – </a:t>
            </a:r>
            <a:r>
              <a:rPr kumimoji="0" lang="es-ES" altLang="es-E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Mapas y </a:t>
            </a:r>
            <a:r>
              <a:rPr kumimoji="0" lang="es-ES" altLang="es-E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OpenData</a:t>
            </a:r>
            <a:r>
              <a:rPr kumimoji="0" lang="es-ES" altLang="es-E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: herramientas de localización, visualización y análisis de </a:t>
            </a:r>
            <a:r>
              <a:rPr kumimoji="0" lang="es-ES" altLang="es-E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geodatos</a:t>
            </a:r>
            <a:endParaRPr kumimoji="0" lang="ca-ES" altLang="es-E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ES" altLang="ca-ES" sz="1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054" y="4180827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TECNOLOGÍAS SIG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C56BDFF-6A00-4850-8A01-2768E91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oogle Shape;4889;p74">
            <a:extLst>
              <a:ext uri="{FF2B5EF4-FFF2-40B4-BE49-F238E27FC236}">
                <a16:creationId xmlns:a16="http://schemas.microsoft.com/office/drawing/2014/main" id="{D617D001-0088-46EB-A9B8-A5617A63B589}"/>
              </a:ext>
            </a:extLst>
          </p:cNvPr>
          <p:cNvGrpSpPr/>
          <p:nvPr/>
        </p:nvGrpSpPr>
        <p:grpSpPr>
          <a:xfrm>
            <a:off x="3388769" y="548680"/>
            <a:ext cx="2366462" cy="1433725"/>
            <a:chOff x="3597785" y="3065882"/>
            <a:chExt cx="2241344" cy="1330656"/>
          </a:xfrm>
        </p:grpSpPr>
        <p:grpSp>
          <p:nvGrpSpPr>
            <p:cNvPr id="21" name="Google Shape;4890;p74">
              <a:extLst>
                <a:ext uri="{FF2B5EF4-FFF2-40B4-BE49-F238E27FC236}">
                  <a16:creationId xmlns:a16="http://schemas.microsoft.com/office/drawing/2014/main" id="{653CE4EB-85EA-4DD8-935C-3174286D5871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25" name="Google Shape;4891;p74">
                <a:extLst>
                  <a:ext uri="{FF2B5EF4-FFF2-40B4-BE49-F238E27FC236}">
                    <a16:creationId xmlns:a16="http://schemas.microsoft.com/office/drawing/2014/main" id="{FB4E365D-A468-4EC1-B5D7-FED2155B1FA3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26" name="Google Shape;4892;p74">
                <a:extLst>
                  <a:ext uri="{FF2B5EF4-FFF2-40B4-BE49-F238E27FC236}">
                    <a16:creationId xmlns:a16="http://schemas.microsoft.com/office/drawing/2014/main" id="{762AC973-3420-40FC-BF50-E40A0ECBE86C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0" name="Google Shape;4893;p74">
                  <a:extLst>
                    <a:ext uri="{FF2B5EF4-FFF2-40B4-BE49-F238E27FC236}">
                      <a16:creationId xmlns:a16="http://schemas.microsoft.com/office/drawing/2014/main" id="{59D60FC3-FABB-4060-8AAF-01C886D3C5EB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4894;p74">
                  <a:extLst>
                    <a:ext uri="{FF2B5EF4-FFF2-40B4-BE49-F238E27FC236}">
                      <a16:creationId xmlns:a16="http://schemas.microsoft.com/office/drawing/2014/main" id="{AACA4EFD-DF99-48D1-88EF-9FFE27CED33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7" name="Google Shape;4895;p74">
                <a:extLst>
                  <a:ext uri="{FF2B5EF4-FFF2-40B4-BE49-F238E27FC236}">
                    <a16:creationId xmlns:a16="http://schemas.microsoft.com/office/drawing/2014/main" id="{2EB9D977-DD34-4B8E-8268-1769DADDC93B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8" name="Google Shape;4896;p74">
                  <a:extLst>
                    <a:ext uri="{FF2B5EF4-FFF2-40B4-BE49-F238E27FC236}">
                      <a16:creationId xmlns:a16="http://schemas.microsoft.com/office/drawing/2014/main" id="{3EE1C820-0BBD-4DAA-8994-AB052FE0E1B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4897;p74">
                  <a:extLst>
                    <a:ext uri="{FF2B5EF4-FFF2-40B4-BE49-F238E27FC236}">
                      <a16:creationId xmlns:a16="http://schemas.microsoft.com/office/drawing/2014/main" id="{217C61F3-B474-44B6-A683-7E55D65CECA1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" name="Google Shape;4898;p74">
              <a:extLst>
                <a:ext uri="{FF2B5EF4-FFF2-40B4-BE49-F238E27FC236}">
                  <a16:creationId xmlns:a16="http://schemas.microsoft.com/office/drawing/2014/main" id="{E5E44446-2C16-47C4-A2CD-C5B36696B8AA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0" name="Google Shape;4899;p74">
                <a:extLst>
                  <a:ext uri="{FF2B5EF4-FFF2-40B4-BE49-F238E27FC236}">
                    <a16:creationId xmlns:a16="http://schemas.microsoft.com/office/drawing/2014/main" id="{54250B92-7A50-4125-826C-B3081DAE642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23" name="Google Shape;4900;p74">
                  <a:extLst>
                    <a:ext uri="{FF2B5EF4-FFF2-40B4-BE49-F238E27FC236}">
                      <a16:creationId xmlns:a16="http://schemas.microsoft.com/office/drawing/2014/main" id="{65B4EDEA-675A-45CA-B12D-7891143A2A7B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4901;p74">
                  <a:extLst>
                    <a:ext uri="{FF2B5EF4-FFF2-40B4-BE49-F238E27FC236}">
                      <a16:creationId xmlns:a16="http://schemas.microsoft.com/office/drawing/2014/main" id="{A339AB27-6340-4722-AE5A-9B92F9C973A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1" name="Google Shape;4902;p74">
                <a:extLst>
                  <a:ext uri="{FF2B5EF4-FFF2-40B4-BE49-F238E27FC236}">
                    <a16:creationId xmlns:a16="http://schemas.microsoft.com/office/drawing/2014/main" id="{26A3DE04-392C-4C4B-915D-C2942DCDDD25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21" name="Google Shape;4903;p74">
                  <a:extLst>
                    <a:ext uri="{FF2B5EF4-FFF2-40B4-BE49-F238E27FC236}">
                      <a16:creationId xmlns:a16="http://schemas.microsoft.com/office/drawing/2014/main" id="{D6AADB76-98D1-4AAA-BDA3-D864D103FB1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4904;p74">
                  <a:extLst>
                    <a:ext uri="{FF2B5EF4-FFF2-40B4-BE49-F238E27FC236}">
                      <a16:creationId xmlns:a16="http://schemas.microsoft.com/office/drawing/2014/main" id="{DB5CBF8F-60F1-44D7-A904-888964EBF50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2" name="Google Shape;4905;p74">
                <a:extLst>
                  <a:ext uri="{FF2B5EF4-FFF2-40B4-BE49-F238E27FC236}">
                    <a16:creationId xmlns:a16="http://schemas.microsoft.com/office/drawing/2014/main" id="{790B1734-E8A3-4976-A4EB-7FEC741F81B9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9" name="Google Shape;4906;p74">
                  <a:extLst>
                    <a:ext uri="{FF2B5EF4-FFF2-40B4-BE49-F238E27FC236}">
                      <a16:creationId xmlns:a16="http://schemas.microsoft.com/office/drawing/2014/main" id="{33309C40-1EBD-4928-8CFF-CF912CAC934B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4907;p74">
                  <a:extLst>
                    <a:ext uri="{FF2B5EF4-FFF2-40B4-BE49-F238E27FC236}">
                      <a16:creationId xmlns:a16="http://schemas.microsoft.com/office/drawing/2014/main" id="{D028246D-2A3B-4CDB-82A2-E03ED3FCB140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3" name="Google Shape;4908;p74">
                <a:extLst>
                  <a:ext uri="{FF2B5EF4-FFF2-40B4-BE49-F238E27FC236}">
                    <a16:creationId xmlns:a16="http://schemas.microsoft.com/office/drawing/2014/main" id="{A3D9CD12-E9B6-4264-96AB-EDB2D50026AB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7" name="Google Shape;4909;p74">
                  <a:extLst>
                    <a:ext uri="{FF2B5EF4-FFF2-40B4-BE49-F238E27FC236}">
                      <a16:creationId xmlns:a16="http://schemas.microsoft.com/office/drawing/2014/main" id="{07AE5FC5-9113-4D93-B794-FEB83DD12E60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4910;p74">
                  <a:extLst>
                    <a:ext uri="{FF2B5EF4-FFF2-40B4-BE49-F238E27FC236}">
                      <a16:creationId xmlns:a16="http://schemas.microsoft.com/office/drawing/2014/main" id="{BE9D1119-A802-4659-9666-05DEC4A0C4B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4" name="Google Shape;4911;p74">
                <a:extLst>
                  <a:ext uri="{FF2B5EF4-FFF2-40B4-BE49-F238E27FC236}">
                    <a16:creationId xmlns:a16="http://schemas.microsoft.com/office/drawing/2014/main" id="{0C83B055-0372-4FBD-A2A5-1BCD6210671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15" name="Google Shape;4912;p74">
                  <a:extLst>
                    <a:ext uri="{FF2B5EF4-FFF2-40B4-BE49-F238E27FC236}">
                      <a16:creationId xmlns:a16="http://schemas.microsoft.com/office/drawing/2014/main" id="{8CFE534D-438E-490C-AAD6-B79787F471E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4913;p74">
                  <a:extLst>
                    <a:ext uri="{FF2B5EF4-FFF2-40B4-BE49-F238E27FC236}">
                      <a16:creationId xmlns:a16="http://schemas.microsoft.com/office/drawing/2014/main" id="{7538FF66-CEAC-4EA8-BF49-7A0CC522A7B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" name="Google Shape;4914;p74">
              <a:extLst>
                <a:ext uri="{FF2B5EF4-FFF2-40B4-BE49-F238E27FC236}">
                  <a16:creationId xmlns:a16="http://schemas.microsoft.com/office/drawing/2014/main" id="{55D29135-AA82-41B6-9CDE-3BEBCAD0E29E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82" name="Google Shape;4915;p74">
                <a:extLst>
                  <a:ext uri="{FF2B5EF4-FFF2-40B4-BE49-F238E27FC236}">
                    <a16:creationId xmlns:a16="http://schemas.microsoft.com/office/drawing/2014/main" id="{9464D23A-3D48-4116-A31B-8923EF8B795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04" name="Google Shape;4916;p74">
                  <a:extLst>
                    <a:ext uri="{FF2B5EF4-FFF2-40B4-BE49-F238E27FC236}">
                      <a16:creationId xmlns:a16="http://schemas.microsoft.com/office/drawing/2014/main" id="{2FD0BE58-9E5E-464C-8458-E7CDF5E04E3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4917;p74">
                  <a:extLst>
                    <a:ext uri="{FF2B5EF4-FFF2-40B4-BE49-F238E27FC236}">
                      <a16:creationId xmlns:a16="http://schemas.microsoft.com/office/drawing/2014/main" id="{68448A6D-32E3-4AFA-8885-04D3875A376F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4918;p74">
                  <a:extLst>
                    <a:ext uri="{FF2B5EF4-FFF2-40B4-BE49-F238E27FC236}">
                      <a16:creationId xmlns:a16="http://schemas.microsoft.com/office/drawing/2014/main" id="{6658B45F-EE18-47F3-A97E-45494DDD5AB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4919;p74">
                  <a:extLst>
                    <a:ext uri="{FF2B5EF4-FFF2-40B4-BE49-F238E27FC236}">
                      <a16:creationId xmlns:a16="http://schemas.microsoft.com/office/drawing/2014/main" id="{BA4055DC-17B5-4DDC-B24F-8F35E84D79E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4920;p74">
                  <a:extLst>
                    <a:ext uri="{FF2B5EF4-FFF2-40B4-BE49-F238E27FC236}">
                      <a16:creationId xmlns:a16="http://schemas.microsoft.com/office/drawing/2014/main" id="{DE43125B-0038-456E-B828-2947E535AD8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4921;p74">
                  <a:extLst>
                    <a:ext uri="{FF2B5EF4-FFF2-40B4-BE49-F238E27FC236}">
                      <a16:creationId xmlns:a16="http://schemas.microsoft.com/office/drawing/2014/main" id="{359B1DDB-4154-4334-A7F5-FCB7CE3A038F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3" name="Google Shape;4922;p74">
                <a:extLst>
                  <a:ext uri="{FF2B5EF4-FFF2-40B4-BE49-F238E27FC236}">
                    <a16:creationId xmlns:a16="http://schemas.microsoft.com/office/drawing/2014/main" id="{8BD6D1EE-FBD0-4E8B-B83E-C36D1E33A795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02" name="Google Shape;4923;p74">
                  <a:extLst>
                    <a:ext uri="{FF2B5EF4-FFF2-40B4-BE49-F238E27FC236}">
                      <a16:creationId xmlns:a16="http://schemas.microsoft.com/office/drawing/2014/main" id="{4D493BD3-0069-4A68-B65A-EB176ADD01B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4924;p74">
                  <a:extLst>
                    <a:ext uri="{FF2B5EF4-FFF2-40B4-BE49-F238E27FC236}">
                      <a16:creationId xmlns:a16="http://schemas.microsoft.com/office/drawing/2014/main" id="{47405FCD-C40E-4413-8791-07A393610E3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4" name="Google Shape;4925;p74">
                <a:extLst>
                  <a:ext uri="{FF2B5EF4-FFF2-40B4-BE49-F238E27FC236}">
                    <a16:creationId xmlns:a16="http://schemas.microsoft.com/office/drawing/2014/main" id="{11ED5C7E-ADD4-4851-BDAB-51A97D72F51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0" name="Google Shape;4926;p74">
                  <a:extLst>
                    <a:ext uri="{FF2B5EF4-FFF2-40B4-BE49-F238E27FC236}">
                      <a16:creationId xmlns:a16="http://schemas.microsoft.com/office/drawing/2014/main" id="{CB4AF3E3-A1D2-4622-AFE1-2EE5ED8B139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4927;p74">
                  <a:extLst>
                    <a:ext uri="{FF2B5EF4-FFF2-40B4-BE49-F238E27FC236}">
                      <a16:creationId xmlns:a16="http://schemas.microsoft.com/office/drawing/2014/main" id="{A660D928-0A8B-4D3E-B678-9B4400D72131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5" name="Google Shape;4928;p74">
                <a:extLst>
                  <a:ext uri="{FF2B5EF4-FFF2-40B4-BE49-F238E27FC236}">
                    <a16:creationId xmlns:a16="http://schemas.microsoft.com/office/drawing/2014/main" id="{BB37995E-5F70-454D-82F4-A091DEADACB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8" name="Google Shape;4929;p74">
                  <a:extLst>
                    <a:ext uri="{FF2B5EF4-FFF2-40B4-BE49-F238E27FC236}">
                      <a16:creationId xmlns:a16="http://schemas.microsoft.com/office/drawing/2014/main" id="{45F735ED-AE3E-4A96-A05D-E1706B9B4B4F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" name="Google Shape;4930;p74">
                  <a:extLst>
                    <a:ext uri="{FF2B5EF4-FFF2-40B4-BE49-F238E27FC236}">
                      <a16:creationId xmlns:a16="http://schemas.microsoft.com/office/drawing/2014/main" id="{CC826D68-9ECC-4ABB-939E-17633F107C3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6" name="Google Shape;4931;p74">
                <a:extLst>
                  <a:ext uri="{FF2B5EF4-FFF2-40B4-BE49-F238E27FC236}">
                    <a16:creationId xmlns:a16="http://schemas.microsoft.com/office/drawing/2014/main" id="{AB620AF3-FE7C-46FD-B797-FE31A4E6D830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96" name="Google Shape;4932;p74">
                  <a:extLst>
                    <a:ext uri="{FF2B5EF4-FFF2-40B4-BE49-F238E27FC236}">
                      <a16:creationId xmlns:a16="http://schemas.microsoft.com/office/drawing/2014/main" id="{FD6AF1A2-7036-49EC-904D-F8BC6564BC88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4933;p74">
                  <a:extLst>
                    <a:ext uri="{FF2B5EF4-FFF2-40B4-BE49-F238E27FC236}">
                      <a16:creationId xmlns:a16="http://schemas.microsoft.com/office/drawing/2014/main" id="{91529E0A-67C6-41A0-9384-6E38235DB62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7" name="Google Shape;4934;p74">
                <a:extLst>
                  <a:ext uri="{FF2B5EF4-FFF2-40B4-BE49-F238E27FC236}">
                    <a16:creationId xmlns:a16="http://schemas.microsoft.com/office/drawing/2014/main" id="{39BCA1E6-43C5-45F5-8FEC-B8FBA2218A7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94" name="Google Shape;4935;p74">
                  <a:extLst>
                    <a:ext uri="{FF2B5EF4-FFF2-40B4-BE49-F238E27FC236}">
                      <a16:creationId xmlns:a16="http://schemas.microsoft.com/office/drawing/2014/main" id="{4370D3DA-78FC-42AE-BDCC-60D6F6062FF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4936;p74">
                  <a:extLst>
                    <a:ext uri="{FF2B5EF4-FFF2-40B4-BE49-F238E27FC236}">
                      <a16:creationId xmlns:a16="http://schemas.microsoft.com/office/drawing/2014/main" id="{16437BF8-4FF0-4D87-BCF7-B243B3825E5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8" name="Google Shape;4937;p74">
                <a:extLst>
                  <a:ext uri="{FF2B5EF4-FFF2-40B4-BE49-F238E27FC236}">
                    <a16:creationId xmlns:a16="http://schemas.microsoft.com/office/drawing/2014/main" id="{EDEA1EA1-D915-4A0A-A78D-1B32855ED06D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92" name="Google Shape;4938;p74">
                  <a:extLst>
                    <a:ext uri="{FF2B5EF4-FFF2-40B4-BE49-F238E27FC236}">
                      <a16:creationId xmlns:a16="http://schemas.microsoft.com/office/drawing/2014/main" id="{3A02AD4E-93DD-4F93-8F90-EC9191E2D71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4939;p74">
                  <a:extLst>
                    <a:ext uri="{FF2B5EF4-FFF2-40B4-BE49-F238E27FC236}">
                      <a16:creationId xmlns:a16="http://schemas.microsoft.com/office/drawing/2014/main" id="{82198176-0FF1-4776-88BA-E48E2CBD9A41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9" name="Google Shape;4940;p74">
                <a:extLst>
                  <a:ext uri="{FF2B5EF4-FFF2-40B4-BE49-F238E27FC236}">
                    <a16:creationId xmlns:a16="http://schemas.microsoft.com/office/drawing/2014/main" id="{7A93F159-3403-43E2-878A-0ED338079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0" name="Google Shape;4941;p74">
                  <a:extLst>
                    <a:ext uri="{FF2B5EF4-FFF2-40B4-BE49-F238E27FC236}">
                      <a16:creationId xmlns:a16="http://schemas.microsoft.com/office/drawing/2014/main" id="{325A4D45-B28E-497E-B46A-4371E4BE04D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4942;p74">
                  <a:extLst>
                    <a:ext uri="{FF2B5EF4-FFF2-40B4-BE49-F238E27FC236}">
                      <a16:creationId xmlns:a16="http://schemas.microsoft.com/office/drawing/2014/main" id="{D95C5D0B-CA53-4C83-BE57-4B01F8D3839B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" name="Google Shape;4943;p74">
              <a:extLst>
                <a:ext uri="{FF2B5EF4-FFF2-40B4-BE49-F238E27FC236}">
                  <a16:creationId xmlns:a16="http://schemas.microsoft.com/office/drawing/2014/main" id="{6D4C1B1C-5B52-4C8C-9CA6-F627B5D645D6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66" name="Google Shape;4944;p74">
                <a:extLst>
                  <a:ext uri="{FF2B5EF4-FFF2-40B4-BE49-F238E27FC236}">
                    <a16:creationId xmlns:a16="http://schemas.microsoft.com/office/drawing/2014/main" id="{2FE42300-3341-4BC5-A9A0-AE8AAE788ABF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9" name="Google Shape;4945;p74">
                  <a:extLst>
                    <a:ext uri="{FF2B5EF4-FFF2-40B4-BE49-F238E27FC236}">
                      <a16:creationId xmlns:a16="http://schemas.microsoft.com/office/drawing/2014/main" id="{03FCD337-BCC7-457C-9607-8E87CC5D14D2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4946;p74">
                  <a:extLst>
                    <a:ext uri="{FF2B5EF4-FFF2-40B4-BE49-F238E27FC236}">
                      <a16:creationId xmlns:a16="http://schemas.microsoft.com/office/drawing/2014/main" id="{06BE1BDF-B6D2-4C6B-9BEA-9FBFD53DBF0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4947;p74">
                  <a:extLst>
                    <a:ext uri="{FF2B5EF4-FFF2-40B4-BE49-F238E27FC236}">
                      <a16:creationId xmlns:a16="http://schemas.microsoft.com/office/drawing/2014/main" id="{7C8F3332-D0AD-49B6-825A-47CD67255C5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7" name="Google Shape;4948;p74">
                <a:extLst>
                  <a:ext uri="{FF2B5EF4-FFF2-40B4-BE49-F238E27FC236}">
                    <a16:creationId xmlns:a16="http://schemas.microsoft.com/office/drawing/2014/main" id="{C267D020-E655-472A-AAC4-1A70CC10B7C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7" name="Google Shape;4949;p74">
                  <a:extLst>
                    <a:ext uri="{FF2B5EF4-FFF2-40B4-BE49-F238E27FC236}">
                      <a16:creationId xmlns:a16="http://schemas.microsoft.com/office/drawing/2014/main" id="{96EC212E-AD9E-4982-B814-240157E81AB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4950;p74">
                  <a:extLst>
                    <a:ext uri="{FF2B5EF4-FFF2-40B4-BE49-F238E27FC236}">
                      <a16:creationId xmlns:a16="http://schemas.microsoft.com/office/drawing/2014/main" id="{1C007EDC-B4FE-4F4D-8737-D30D82F00BF9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8" name="Google Shape;4951;p74">
                <a:extLst>
                  <a:ext uri="{FF2B5EF4-FFF2-40B4-BE49-F238E27FC236}">
                    <a16:creationId xmlns:a16="http://schemas.microsoft.com/office/drawing/2014/main" id="{AE1F931A-2E5E-4C35-B584-D8DA2C02D6FD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75" name="Google Shape;4952;p74">
                  <a:extLst>
                    <a:ext uri="{FF2B5EF4-FFF2-40B4-BE49-F238E27FC236}">
                      <a16:creationId xmlns:a16="http://schemas.microsoft.com/office/drawing/2014/main" id="{04DB5B04-A937-41DC-8FC3-276452DAB47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4953;p74">
                  <a:extLst>
                    <a:ext uri="{FF2B5EF4-FFF2-40B4-BE49-F238E27FC236}">
                      <a16:creationId xmlns:a16="http://schemas.microsoft.com/office/drawing/2014/main" id="{518E6F87-9E08-473C-86EE-BEB05D9E635B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9" name="Google Shape;4954;p74">
                <a:extLst>
                  <a:ext uri="{FF2B5EF4-FFF2-40B4-BE49-F238E27FC236}">
                    <a16:creationId xmlns:a16="http://schemas.microsoft.com/office/drawing/2014/main" id="{2CFDBB69-1C3D-45C2-99AD-D9D4715D032C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73" name="Google Shape;4955;p74">
                  <a:extLst>
                    <a:ext uri="{FF2B5EF4-FFF2-40B4-BE49-F238E27FC236}">
                      <a16:creationId xmlns:a16="http://schemas.microsoft.com/office/drawing/2014/main" id="{B4E18240-56FF-405D-A56B-5EF32E6C52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4956;p74">
                  <a:extLst>
                    <a:ext uri="{FF2B5EF4-FFF2-40B4-BE49-F238E27FC236}">
                      <a16:creationId xmlns:a16="http://schemas.microsoft.com/office/drawing/2014/main" id="{661A441F-41D4-4232-8C23-1506D5992DD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0" name="Google Shape;4957;p74">
                <a:extLst>
                  <a:ext uri="{FF2B5EF4-FFF2-40B4-BE49-F238E27FC236}">
                    <a16:creationId xmlns:a16="http://schemas.microsoft.com/office/drawing/2014/main" id="{ADB16632-30C3-4ABF-B969-2BA0EE92B5B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71" name="Google Shape;4958;p74">
                  <a:extLst>
                    <a:ext uri="{FF2B5EF4-FFF2-40B4-BE49-F238E27FC236}">
                      <a16:creationId xmlns:a16="http://schemas.microsoft.com/office/drawing/2014/main" id="{E1B204FE-B867-4B8D-A9A1-AB473D4D79D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4959;p74">
                  <a:extLst>
                    <a:ext uri="{FF2B5EF4-FFF2-40B4-BE49-F238E27FC236}">
                      <a16:creationId xmlns:a16="http://schemas.microsoft.com/office/drawing/2014/main" id="{DCEF6A72-C160-4B9A-8C5D-AF4B8469A74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" name="Google Shape;4960;p74">
              <a:extLst>
                <a:ext uri="{FF2B5EF4-FFF2-40B4-BE49-F238E27FC236}">
                  <a16:creationId xmlns:a16="http://schemas.microsoft.com/office/drawing/2014/main" id="{F22F3F5D-0C76-490D-8D8F-9D8AA02D38D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43" name="Google Shape;4961;p74">
                <a:extLst>
                  <a:ext uri="{FF2B5EF4-FFF2-40B4-BE49-F238E27FC236}">
                    <a16:creationId xmlns:a16="http://schemas.microsoft.com/office/drawing/2014/main" id="{9F498A39-5FFE-4163-B51B-7A758D6427D4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62" name="Google Shape;4962;p74">
                  <a:extLst>
                    <a:ext uri="{FF2B5EF4-FFF2-40B4-BE49-F238E27FC236}">
                      <a16:creationId xmlns:a16="http://schemas.microsoft.com/office/drawing/2014/main" id="{74017B85-154C-409A-89FE-E062AF5B09C3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4963;p74">
                  <a:extLst>
                    <a:ext uri="{FF2B5EF4-FFF2-40B4-BE49-F238E27FC236}">
                      <a16:creationId xmlns:a16="http://schemas.microsoft.com/office/drawing/2014/main" id="{71876155-5F06-4F56-A0B2-067885CFC05F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4964;p74">
                  <a:extLst>
                    <a:ext uri="{FF2B5EF4-FFF2-40B4-BE49-F238E27FC236}">
                      <a16:creationId xmlns:a16="http://schemas.microsoft.com/office/drawing/2014/main" id="{C9261B09-5D2C-4B74-9C12-34E65F91191F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4965;p74">
                  <a:extLst>
                    <a:ext uri="{FF2B5EF4-FFF2-40B4-BE49-F238E27FC236}">
                      <a16:creationId xmlns:a16="http://schemas.microsoft.com/office/drawing/2014/main" id="{6DC6E3E3-3C61-4EBC-A3DC-2F197E9E00B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4" name="Google Shape;4966;p74">
                <a:extLst>
                  <a:ext uri="{FF2B5EF4-FFF2-40B4-BE49-F238E27FC236}">
                    <a16:creationId xmlns:a16="http://schemas.microsoft.com/office/drawing/2014/main" id="{E248DCC8-91D2-4809-B520-9D30B8325472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0" name="Google Shape;4967;p74">
                  <a:extLst>
                    <a:ext uri="{FF2B5EF4-FFF2-40B4-BE49-F238E27FC236}">
                      <a16:creationId xmlns:a16="http://schemas.microsoft.com/office/drawing/2014/main" id="{51619A07-5FFF-4B32-9016-A5B6D6895C97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4968;p74">
                  <a:extLst>
                    <a:ext uri="{FF2B5EF4-FFF2-40B4-BE49-F238E27FC236}">
                      <a16:creationId xmlns:a16="http://schemas.microsoft.com/office/drawing/2014/main" id="{1171507D-507C-47E2-9202-F25806D0694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5" name="Google Shape;4969;p74">
                <a:extLst>
                  <a:ext uri="{FF2B5EF4-FFF2-40B4-BE49-F238E27FC236}">
                    <a16:creationId xmlns:a16="http://schemas.microsoft.com/office/drawing/2014/main" id="{D5E33503-FEFC-45E8-AAD5-B922A616D82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8" name="Google Shape;4970;p74">
                  <a:extLst>
                    <a:ext uri="{FF2B5EF4-FFF2-40B4-BE49-F238E27FC236}">
                      <a16:creationId xmlns:a16="http://schemas.microsoft.com/office/drawing/2014/main" id="{AD9AF269-6380-40D5-8530-43877DEF75B1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4971;p74">
                  <a:extLst>
                    <a:ext uri="{FF2B5EF4-FFF2-40B4-BE49-F238E27FC236}">
                      <a16:creationId xmlns:a16="http://schemas.microsoft.com/office/drawing/2014/main" id="{9A8DE4C8-F2DC-4FE4-ADEC-62A9B5D66087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6" name="Google Shape;4972;p74">
                <a:extLst>
                  <a:ext uri="{FF2B5EF4-FFF2-40B4-BE49-F238E27FC236}">
                    <a16:creationId xmlns:a16="http://schemas.microsoft.com/office/drawing/2014/main" id="{99F72502-A78A-46E2-A7D0-B1E573C8CD1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56" name="Google Shape;4973;p74">
                  <a:extLst>
                    <a:ext uri="{FF2B5EF4-FFF2-40B4-BE49-F238E27FC236}">
                      <a16:creationId xmlns:a16="http://schemas.microsoft.com/office/drawing/2014/main" id="{24A5F23C-A4AA-4D8A-B9F5-5090625FDAC8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4974;p74">
                  <a:extLst>
                    <a:ext uri="{FF2B5EF4-FFF2-40B4-BE49-F238E27FC236}">
                      <a16:creationId xmlns:a16="http://schemas.microsoft.com/office/drawing/2014/main" id="{33A3F416-4F71-41EE-8F0D-7CEFC2B00DD6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7" name="Google Shape;4975;p74">
                <a:extLst>
                  <a:ext uri="{FF2B5EF4-FFF2-40B4-BE49-F238E27FC236}">
                    <a16:creationId xmlns:a16="http://schemas.microsoft.com/office/drawing/2014/main" id="{6E623BA7-67D3-49E2-824F-CCB91EC2AAD3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54" name="Google Shape;4976;p74">
                  <a:extLst>
                    <a:ext uri="{FF2B5EF4-FFF2-40B4-BE49-F238E27FC236}">
                      <a16:creationId xmlns:a16="http://schemas.microsoft.com/office/drawing/2014/main" id="{AC2D1D57-E9EB-47AD-B362-3C4897A8DD5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4977;p74">
                  <a:extLst>
                    <a:ext uri="{FF2B5EF4-FFF2-40B4-BE49-F238E27FC236}">
                      <a16:creationId xmlns:a16="http://schemas.microsoft.com/office/drawing/2014/main" id="{F9239B79-12E4-4DAE-A283-21A0270E86A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8" name="Google Shape;4978;p74">
                <a:extLst>
                  <a:ext uri="{FF2B5EF4-FFF2-40B4-BE49-F238E27FC236}">
                    <a16:creationId xmlns:a16="http://schemas.microsoft.com/office/drawing/2014/main" id="{5A8E0999-652C-41D6-8CC8-6573B253AB37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52" name="Google Shape;4979;p74">
                  <a:extLst>
                    <a:ext uri="{FF2B5EF4-FFF2-40B4-BE49-F238E27FC236}">
                      <a16:creationId xmlns:a16="http://schemas.microsoft.com/office/drawing/2014/main" id="{1F6AB1DC-97E8-40A2-ADA2-C7C7CE64CA02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4980;p74">
                  <a:extLst>
                    <a:ext uri="{FF2B5EF4-FFF2-40B4-BE49-F238E27FC236}">
                      <a16:creationId xmlns:a16="http://schemas.microsoft.com/office/drawing/2014/main" id="{160A1E91-7110-44E9-8987-E68D54200636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9" name="Google Shape;4981;p74">
                <a:extLst>
                  <a:ext uri="{FF2B5EF4-FFF2-40B4-BE49-F238E27FC236}">
                    <a16:creationId xmlns:a16="http://schemas.microsoft.com/office/drawing/2014/main" id="{BD33CC2E-06CE-4258-8080-BB9CC4EEC19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0" name="Google Shape;4982;p74">
                  <a:extLst>
                    <a:ext uri="{FF2B5EF4-FFF2-40B4-BE49-F238E27FC236}">
                      <a16:creationId xmlns:a16="http://schemas.microsoft.com/office/drawing/2014/main" id="{6FDD983B-B47B-4A88-9873-B394DC3048C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4983;p74">
                  <a:extLst>
                    <a:ext uri="{FF2B5EF4-FFF2-40B4-BE49-F238E27FC236}">
                      <a16:creationId xmlns:a16="http://schemas.microsoft.com/office/drawing/2014/main" id="{D88FF45E-099D-46D3-8AE7-16694998F4E3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" name="Google Shape;4984;p74">
              <a:extLst>
                <a:ext uri="{FF2B5EF4-FFF2-40B4-BE49-F238E27FC236}">
                  <a16:creationId xmlns:a16="http://schemas.microsoft.com/office/drawing/2014/main" id="{50A0C652-4D5C-40CE-9AD5-7EC5F0A4B14A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36" name="Google Shape;4985;p74">
                <a:extLst>
                  <a:ext uri="{FF2B5EF4-FFF2-40B4-BE49-F238E27FC236}">
                    <a16:creationId xmlns:a16="http://schemas.microsoft.com/office/drawing/2014/main" id="{EF342B3E-2D7D-4AB6-ACF3-64DB65FD08FF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37" name="Google Shape;4986;p74">
                <a:extLst>
                  <a:ext uri="{FF2B5EF4-FFF2-40B4-BE49-F238E27FC236}">
                    <a16:creationId xmlns:a16="http://schemas.microsoft.com/office/drawing/2014/main" id="{367458A8-C0F2-48F5-B8E3-F717834BACCA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41" name="Google Shape;4987;p74">
                  <a:extLst>
                    <a:ext uri="{FF2B5EF4-FFF2-40B4-BE49-F238E27FC236}">
                      <a16:creationId xmlns:a16="http://schemas.microsoft.com/office/drawing/2014/main" id="{B1544C36-C770-47E9-BCC3-3A7FEB69D67C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4988;p74">
                  <a:extLst>
                    <a:ext uri="{FF2B5EF4-FFF2-40B4-BE49-F238E27FC236}">
                      <a16:creationId xmlns:a16="http://schemas.microsoft.com/office/drawing/2014/main" id="{A4D500DC-5D7B-4015-9FEC-4150D9FB28AB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8" name="Google Shape;4989;p74">
                <a:extLst>
                  <a:ext uri="{FF2B5EF4-FFF2-40B4-BE49-F238E27FC236}">
                    <a16:creationId xmlns:a16="http://schemas.microsoft.com/office/drawing/2014/main" id="{2C4DBCAD-10AF-4BD3-BDE8-C68D0A3C547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9" name="Google Shape;4990;p74">
                  <a:extLst>
                    <a:ext uri="{FF2B5EF4-FFF2-40B4-BE49-F238E27FC236}">
                      <a16:creationId xmlns:a16="http://schemas.microsoft.com/office/drawing/2014/main" id="{9FCA30DB-709E-49FA-BF60-804BA315A65F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4991;p74">
                  <a:extLst>
                    <a:ext uri="{FF2B5EF4-FFF2-40B4-BE49-F238E27FC236}">
                      <a16:creationId xmlns:a16="http://schemas.microsoft.com/office/drawing/2014/main" id="{CDE3A989-3836-422A-9E94-56C60A00274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" name="Google Shape;4992;p74">
              <a:extLst>
                <a:ext uri="{FF2B5EF4-FFF2-40B4-BE49-F238E27FC236}">
                  <a16:creationId xmlns:a16="http://schemas.microsoft.com/office/drawing/2014/main" id="{D74A66BE-D81A-47B0-A687-123436504BDA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02" name="Google Shape;4993;p74">
                <a:extLst>
                  <a:ext uri="{FF2B5EF4-FFF2-40B4-BE49-F238E27FC236}">
                    <a16:creationId xmlns:a16="http://schemas.microsoft.com/office/drawing/2014/main" id="{3DB6B755-C195-4E2A-B011-064F58EE3848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0" name="Google Shape;4994;p74">
                  <a:extLst>
                    <a:ext uri="{FF2B5EF4-FFF2-40B4-BE49-F238E27FC236}">
                      <a16:creationId xmlns:a16="http://schemas.microsoft.com/office/drawing/2014/main" id="{01845F93-4255-4FC1-9D57-B30EC65A720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4995;p74">
                  <a:extLst>
                    <a:ext uri="{FF2B5EF4-FFF2-40B4-BE49-F238E27FC236}">
                      <a16:creationId xmlns:a16="http://schemas.microsoft.com/office/drawing/2014/main" id="{A82D237F-D33C-458B-BC98-F64BC16EDF3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4996;p74">
                  <a:extLst>
                    <a:ext uri="{FF2B5EF4-FFF2-40B4-BE49-F238E27FC236}">
                      <a16:creationId xmlns:a16="http://schemas.microsoft.com/office/drawing/2014/main" id="{1628B64C-B2BF-4501-9B9B-B7345668DC7F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4997;p74">
                  <a:extLst>
                    <a:ext uri="{FF2B5EF4-FFF2-40B4-BE49-F238E27FC236}">
                      <a16:creationId xmlns:a16="http://schemas.microsoft.com/office/drawing/2014/main" id="{77693B5D-A15D-4FD9-B82E-FBBDD643252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4998;p74">
                  <a:extLst>
                    <a:ext uri="{FF2B5EF4-FFF2-40B4-BE49-F238E27FC236}">
                      <a16:creationId xmlns:a16="http://schemas.microsoft.com/office/drawing/2014/main" id="{E4BBB6FF-87B8-4A89-BDA8-3B390FB4084C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4999;p74">
                  <a:extLst>
                    <a:ext uri="{FF2B5EF4-FFF2-40B4-BE49-F238E27FC236}">
                      <a16:creationId xmlns:a16="http://schemas.microsoft.com/office/drawing/2014/main" id="{368E4560-9201-4DDC-8BAD-A584C86E2B6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3" name="Google Shape;5000;p74">
                <a:extLst>
                  <a:ext uri="{FF2B5EF4-FFF2-40B4-BE49-F238E27FC236}">
                    <a16:creationId xmlns:a16="http://schemas.microsoft.com/office/drawing/2014/main" id="{E9B4DACD-AE5F-47FE-BE25-C0FFEBA6FAF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8" name="Google Shape;5001;p74">
                  <a:extLst>
                    <a:ext uri="{FF2B5EF4-FFF2-40B4-BE49-F238E27FC236}">
                      <a16:creationId xmlns:a16="http://schemas.microsoft.com/office/drawing/2014/main" id="{6EB9DD56-911E-4F20-806C-B650E87CCA7D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5002;p74">
                  <a:extLst>
                    <a:ext uri="{FF2B5EF4-FFF2-40B4-BE49-F238E27FC236}">
                      <a16:creationId xmlns:a16="http://schemas.microsoft.com/office/drawing/2014/main" id="{6497C2F4-A1DB-4D15-831D-1C75B91AB0BC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4" name="Google Shape;5003;p74">
                <a:extLst>
                  <a:ext uri="{FF2B5EF4-FFF2-40B4-BE49-F238E27FC236}">
                    <a16:creationId xmlns:a16="http://schemas.microsoft.com/office/drawing/2014/main" id="{01541886-58CF-41DB-B668-0FDECFE11EC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26" name="Google Shape;5004;p74">
                  <a:extLst>
                    <a:ext uri="{FF2B5EF4-FFF2-40B4-BE49-F238E27FC236}">
                      <a16:creationId xmlns:a16="http://schemas.microsoft.com/office/drawing/2014/main" id="{F161F307-F9C5-4FA3-BBC0-93271B55A850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5005;p74">
                  <a:extLst>
                    <a:ext uri="{FF2B5EF4-FFF2-40B4-BE49-F238E27FC236}">
                      <a16:creationId xmlns:a16="http://schemas.microsoft.com/office/drawing/2014/main" id="{8C45BE30-05D0-4F22-8F96-95B51A51243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5" name="Google Shape;5006;p74">
                <a:extLst>
                  <a:ext uri="{FF2B5EF4-FFF2-40B4-BE49-F238E27FC236}">
                    <a16:creationId xmlns:a16="http://schemas.microsoft.com/office/drawing/2014/main" id="{512D3BA8-B0D5-4317-A62F-9D6DD6094D6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24" name="Google Shape;5007;p74">
                  <a:extLst>
                    <a:ext uri="{FF2B5EF4-FFF2-40B4-BE49-F238E27FC236}">
                      <a16:creationId xmlns:a16="http://schemas.microsoft.com/office/drawing/2014/main" id="{0185F98A-5A86-4CC9-8A7B-B001B2F067C5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5008;p74">
                  <a:extLst>
                    <a:ext uri="{FF2B5EF4-FFF2-40B4-BE49-F238E27FC236}">
                      <a16:creationId xmlns:a16="http://schemas.microsoft.com/office/drawing/2014/main" id="{A44A04A7-43FC-40F1-AB00-0A56F26847AC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6" name="Google Shape;5009;p74">
                <a:extLst>
                  <a:ext uri="{FF2B5EF4-FFF2-40B4-BE49-F238E27FC236}">
                    <a16:creationId xmlns:a16="http://schemas.microsoft.com/office/drawing/2014/main" id="{64B71110-832A-4964-81DC-2203861918D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22" name="Google Shape;5010;p74">
                  <a:extLst>
                    <a:ext uri="{FF2B5EF4-FFF2-40B4-BE49-F238E27FC236}">
                      <a16:creationId xmlns:a16="http://schemas.microsoft.com/office/drawing/2014/main" id="{73724645-81B5-4623-8DE0-9BD3BC49518C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5011;p74">
                  <a:extLst>
                    <a:ext uri="{FF2B5EF4-FFF2-40B4-BE49-F238E27FC236}">
                      <a16:creationId xmlns:a16="http://schemas.microsoft.com/office/drawing/2014/main" id="{D5A31355-C93A-4C66-97BF-3C2DFF4A13B6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7" name="Google Shape;5012;p74">
                <a:extLst>
                  <a:ext uri="{FF2B5EF4-FFF2-40B4-BE49-F238E27FC236}">
                    <a16:creationId xmlns:a16="http://schemas.microsoft.com/office/drawing/2014/main" id="{96E176CD-BF57-4A8E-8C42-43739FA1D4B0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0" name="Google Shape;5013;p74">
                  <a:extLst>
                    <a:ext uri="{FF2B5EF4-FFF2-40B4-BE49-F238E27FC236}">
                      <a16:creationId xmlns:a16="http://schemas.microsoft.com/office/drawing/2014/main" id="{412EB2DD-6B25-4332-879E-31D18B23A949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5014;p74">
                  <a:extLst>
                    <a:ext uri="{FF2B5EF4-FFF2-40B4-BE49-F238E27FC236}">
                      <a16:creationId xmlns:a16="http://schemas.microsoft.com/office/drawing/2014/main" id="{9C74E457-55EB-4E05-975B-89041C569EA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8" name="Google Shape;5015;p74">
                <a:extLst>
                  <a:ext uri="{FF2B5EF4-FFF2-40B4-BE49-F238E27FC236}">
                    <a16:creationId xmlns:a16="http://schemas.microsoft.com/office/drawing/2014/main" id="{B4861B8D-06E4-4262-840D-3B8B94F9D86F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8" name="Google Shape;5016;p74">
                  <a:extLst>
                    <a:ext uri="{FF2B5EF4-FFF2-40B4-BE49-F238E27FC236}">
                      <a16:creationId xmlns:a16="http://schemas.microsoft.com/office/drawing/2014/main" id="{F8549804-300D-4240-A5BE-A7E14B38C94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5017;p74">
                  <a:extLst>
                    <a:ext uri="{FF2B5EF4-FFF2-40B4-BE49-F238E27FC236}">
                      <a16:creationId xmlns:a16="http://schemas.microsoft.com/office/drawing/2014/main" id="{E62243E2-6E3C-44CF-8D58-E39878A55115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9" name="Google Shape;5018;p74">
                <a:extLst>
                  <a:ext uri="{FF2B5EF4-FFF2-40B4-BE49-F238E27FC236}">
                    <a16:creationId xmlns:a16="http://schemas.microsoft.com/office/drawing/2014/main" id="{D0562C7A-10DA-4D1B-8FAA-A2AAE9D56A15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16" name="Google Shape;5019;p74">
                  <a:extLst>
                    <a:ext uri="{FF2B5EF4-FFF2-40B4-BE49-F238E27FC236}">
                      <a16:creationId xmlns:a16="http://schemas.microsoft.com/office/drawing/2014/main" id="{E382B556-B6C1-43DD-A208-B54A11DD6EC2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5020;p74">
                  <a:extLst>
                    <a:ext uri="{FF2B5EF4-FFF2-40B4-BE49-F238E27FC236}">
                      <a16:creationId xmlns:a16="http://schemas.microsoft.com/office/drawing/2014/main" id="{C4265637-4F87-484F-A52A-DC28C5CD75C1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0" name="Google Shape;5021;p74">
                <a:extLst>
                  <a:ext uri="{FF2B5EF4-FFF2-40B4-BE49-F238E27FC236}">
                    <a16:creationId xmlns:a16="http://schemas.microsoft.com/office/drawing/2014/main" id="{6E254A14-F183-471C-A80A-66A35516A6D5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14" name="Google Shape;5022;p74">
                  <a:extLst>
                    <a:ext uri="{FF2B5EF4-FFF2-40B4-BE49-F238E27FC236}">
                      <a16:creationId xmlns:a16="http://schemas.microsoft.com/office/drawing/2014/main" id="{E6E373F9-7F24-45DE-8E94-34FE4BB3BF3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5023;p74">
                  <a:extLst>
                    <a:ext uri="{FF2B5EF4-FFF2-40B4-BE49-F238E27FC236}">
                      <a16:creationId xmlns:a16="http://schemas.microsoft.com/office/drawing/2014/main" id="{7AEA78D3-7324-4D69-AFB4-B209CBF5A57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1" name="Google Shape;5024;p74">
                <a:extLst>
                  <a:ext uri="{FF2B5EF4-FFF2-40B4-BE49-F238E27FC236}">
                    <a16:creationId xmlns:a16="http://schemas.microsoft.com/office/drawing/2014/main" id="{CAADA1A1-558B-480B-8409-903EF9E14C6C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12" name="Google Shape;5025;p74">
                  <a:extLst>
                    <a:ext uri="{FF2B5EF4-FFF2-40B4-BE49-F238E27FC236}">
                      <a16:creationId xmlns:a16="http://schemas.microsoft.com/office/drawing/2014/main" id="{803DA222-613F-465B-9E2D-A764E06725A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5026;p74">
                  <a:extLst>
                    <a:ext uri="{FF2B5EF4-FFF2-40B4-BE49-F238E27FC236}">
                      <a16:creationId xmlns:a16="http://schemas.microsoft.com/office/drawing/2014/main" id="{72999A81-6803-47C7-BC8D-C65138780AD6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" name="Google Shape;5027;p74">
              <a:extLst>
                <a:ext uri="{FF2B5EF4-FFF2-40B4-BE49-F238E27FC236}">
                  <a16:creationId xmlns:a16="http://schemas.microsoft.com/office/drawing/2014/main" id="{89AB9930-3B27-4750-B675-D8BA8195CDC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5" name="Google Shape;5028;p74">
                <a:extLst>
                  <a:ext uri="{FF2B5EF4-FFF2-40B4-BE49-F238E27FC236}">
                    <a16:creationId xmlns:a16="http://schemas.microsoft.com/office/drawing/2014/main" id="{87B3D17F-9BE2-4E63-80B0-2CB2DEC2930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85" name="Google Shape;5029;p74">
                  <a:extLst>
                    <a:ext uri="{FF2B5EF4-FFF2-40B4-BE49-F238E27FC236}">
                      <a16:creationId xmlns:a16="http://schemas.microsoft.com/office/drawing/2014/main" id="{7042AB11-F12E-4AA6-9B23-966DADD6633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5030;p74">
                  <a:extLst>
                    <a:ext uri="{FF2B5EF4-FFF2-40B4-BE49-F238E27FC236}">
                      <a16:creationId xmlns:a16="http://schemas.microsoft.com/office/drawing/2014/main" id="{09DACDF2-46CB-4E45-B2ED-73DE56063C1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5031;p74">
                  <a:extLst>
                    <a:ext uri="{FF2B5EF4-FFF2-40B4-BE49-F238E27FC236}">
                      <a16:creationId xmlns:a16="http://schemas.microsoft.com/office/drawing/2014/main" id="{FF62CBEB-5D6E-4E79-8FA5-FA79925E3AA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5032;p74">
                  <a:extLst>
                    <a:ext uri="{FF2B5EF4-FFF2-40B4-BE49-F238E27FC236}">
                      <a16:creationId xmlns:a16="http://schemas.microsoft.com/office/drawing/2014/main" id="{7ECF5736-D2BD-42A0-B0FB-F1A316A74A18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5033;p74">
                  <a:extLst>
                    <a:ext uri="{FF2B5EF4-FFF2-40B4-BE49-F238E27FC236}">
                      <a16:creationId xmlns:a16="http://schemas.microsoft.com/office/drawing/2014/main" id="{D143377E-C9D3-4D16-88F9-50D02ED0FA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5034;p74">
                  <a:extLst>
                    <a:ext uri="{FF2B5EF4-FFF2-40B4-BE49-F238E27FC236}">
                      <a16:creationId xmlns:a16="http://schemas.microsoft.com/office/drawing/2014/main" id="{3EA18B4D-B8FD-471A-912A-CFBD4D77CB92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5035;p74">
                  <a:extLst>
                    <a:ext uri="{FF2B5EF4-FFF2-40B4-BE49-F238E27FC236}">
                      <a16:creationId xmlns:a16="http://schemas.microsoft.com/office/drawing/2014/main" id="{A6E79CE4-5878-4864-A51A-74C75EBD5B96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5036;p74">
                  <a:extLst>
                    <a:ext uri="{FF2B5EF4-FFF2-40B4-BE49-F238E27FC236}">
                      <a16:creationId xmlns:a16="http://schemas.microsoft.com/office/drawing/2014/main" id="{8F9C00C4-0340-40C0-9294-B936BE7BD12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5037;p74">
                  <a:extLst>
                    <a:ext uri="{FF2B5EF4-FFF2-40B4-BE49-F238E27FC236}">
                      <a16:creationId xmlns:a16="http://schemas.microsoft.com/office/drawing/2014/main" id="{7F2EBED9-0530-4645-BD3D-DC65E88A35F4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5038;p74">
                  <a:extLst>
                    <a:ext uri="{FF2B5EF4-FFF2-40B4-BE49-F238E27FC236}">
                      <a16:creationId xmlns:a16="http://schemas.microsoft.com/office/drawing/2014/main" id="{49E0F4AF-15F6-457D-A11D-79345348301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5039;p74">
                  <a:extLst>
                    <a:ext uri="{FF2B5EF4-FFF2-40B4-BE49-F238E27FC236}">
                      <a16:creationId xmlns:a16="http://schemas.microsoft.com/office/drawing/2014/main" id="{8453AA60-DAB5-40AB-878A-32CE4DA455A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5040;p74">
                  <a:extLst>
                    <a:ext uri="{FF2B5EF4-FFF2-40B4-BE49-F238E27FC236}">
                      <a16:creationId xmlns:a16="http://schemas.microsoft.com/office/drawing/2014/main" id="{4AAC3C2F-B34F-400C-9F2B-A2B6FADD8407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5041;p74">
                  <a:extLst>
                    <a:ext uri="{FF2B5EF4-FFF2-40B4-BE49-F238E27FC236}">
                      <a16:creationId xmlns:a16="http://schemas.microsoft.com/office/drawing/2014/main" id="{EBFABAAD-241E-4A43-BD62-7DA6EEC815B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5042;p74">
                  <a:extLst>
                    <a:ext uri="{FF2B5EF4-FFF2-40B4-BE49-F238E27FC236}">
                      <a16:creationId xmlns:a16="http://schemas.microsoft.com/office/drawing/2014/main" id="{234A695B-3345-4F8D-9839-EFCB5560EC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5043;p74">
                  <a:extLst>
                    <a:ext uri="{FF2B5EF4-FFF2-40B4-BE49-F238E27FC236}">
                      <a16:creationId xmlns:a16="http://schemas.microsoft.com/office/drawing/2014/main" id="{9B5DE64B-46D0-4BC7-81FA-6517868A0DB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5044;p74">
                  <a:extLst>
                    <a:ext uri="{FF2B5EF4-FFF2-40B4-BE49-F238E27FC236}">
                      <a16:creationId xmlns:a16="http://schemas.microsoft.com/office/drawing/2014/main" id="{7492CCDA-562C-47EB-B8B0-8FD2497A74F7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5045;p74">
                  <a:extLst>
                    <a:ext uri="{FF2B5EF4-FFF2-40B4-BE49-F238E27FC236}">
                      <a16:creationId xmlns:a16="http://schemas.microsoft.com/office/drawing/2014/main" id="{79D41C29-2F08-4F99-A631-6153B38FA310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6" name="Google Shape;5046;p74">
                <a:extLst>
                  <a:ext uri="{FF2B5EF4-FFF2-40B4-BE49-F238E27FC236}">
                    <a16:creationId xmlns:a16="http://schemas.microsoft.com/office/drawing/2014/main" id="{4A07D74F-D7AF-498D-B6DD-4D236DFCB59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83" name="Google Shape;5047;p74">
                  <a:extLst>
                    <a:ext uri="{FF2B5EF4-FFF2-40B4-BE49-F238E27FC236}">
                      <a16:creationId xmlns:a16="http://schemas.microsoft.com/office/drawing/2014/main" id="{4E6CB84F-FB23-4403-B584-2D840BB4DC0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5048;p74">
                  <a:extLst>
                    <a:ext uri="{FF2B5EF4-FFF2-40B4-BE49-F238E27FC236}">
                      <a16:creationId xmlns:a16="http://schemas.microsoft.com/office/drawing/2014/main" id="{1FB412ED-1214-46B6-9E35-8F1E8216BBB4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7" name="Google Shape;5049;p74">
                <a:extLst>
                  <a:ext uri="{FF2B5EF4-FFF2-40B4-BE49-F238E27FC236}">
                    <a16:creationId xmlns:a16="http://schemas.microsoft.com/office/drawing/2014/main" id="{E54F61EE-2A8F-4A8A-9632-AA7711CC5F02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81" name="Google Shape;5050;p74">
                  <a:extLst>
                    <a:ext uri="{FF2B5EF4-FFF2-40B4-BE49-F238E27FC236}">
                      <a16:creationId xmlns:a16="http://schemas.microsoft.com/office/drawing/2014/main" id="{19B6A13A-6682-42FD-ABCC-23C4948A0E0B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5051;p74">
                  <a:extLst>
                    <a:ext uri="{FF2B5EF4-FFF2-40B4-BE49-F238E27FC236}">
                      <a16:creationId xmlns:a16="http://schemas.microsoft.com/office/drawing/2014/main" id="{DF7898E5-A1C7-4ADA-924D-BD2F9635F44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8" name="Google Shape;5052;p74">
                <a:extLst>
                  <a:ext uri="{FF2B5EF4-FFF2-40B4-BE49-F238E27FC236}">
                    <a16:creationId xmlns:a16="http://schemas.microsoft.com/office/drawing/2014/main" id="{07A54482-640B-4D45-8FF7-2D14D80299D5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9" name="Google Shape;5053;p74">
                  <a:extLst>
                    <a:ext uri="{FF2B5EF4-FFF2-40B4-BE49-F238E27FC236}">
                      <a16:creationId xmlns:a16="http://schemas.microsoft.com/office/drawing/2014/main" id="{03FBE5EE-9A2E-4E43-9F93-F15266E6BDA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5054;p74">
                  <a:extLst>
                    <a:ext uri="{FF2B5EF4-FFF2-40B4-BE49-F238E27FC236}">
                      <a16:creationId xmlns:a16="http://schemas.microsoft.com/office/drawing/2014/main" id="{BA8C4863-FA7E-41AB-97F6-5CAC752032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9" name="Google Shape;5055;p74">
                <a:extLst>
                  <a:ext uri="{FF2B5EF4-FFF2-40B4-BE49-F238E27FC236}">
                    <a16:creationId xmlns:a16="http://schemas.microsoft.com/office/drawing/2014/main" id="{AE8E2E3C-96F1-4B1A-8D1C-1F92C12E35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7" name="Google Shape;5056;p74">
                  <a:extLst>
                    <a:ext uri="{FF2B5EF4-FFF2-40B4-BE49-F238E27FC236}">
                      <a16:creationId xmlns:a16="http://schemas.microsoft.com/office/drawing/2014/main" id="{8F3983BA-37F7-4F20-A5E5-D0346EC1B59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5057;p74">
                  <a:extLst>
                    <a:ext uri="{FF2B5EF4-FFF2-40B4-BE49-F238E27FC236}">
                      <a16:creationId xmlns:a16="http://schemas.microsoft.com/office/drawing/2014/main" id="{CD9E73E6-38AF-4CA0-9B76-0A220CB4B877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0" name="Google Shape;5058;p74">
                <a:extLst>
                  <a:ext uri="{FF2B5EF4-FFF2-40B4-BE49-F238E27FC236}">
                    <a16:creationId xmlns:a16="http://schemas.microsoft.com/office/drawing/2014/main" id="{FA98AB8B-FBAE-4715-863D-B5C6CA34552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75" name="Google Shape;5059;p74">
                  <a:extLst>
                    <a:ext uri="{FF2B5EF4-FFF2-40B4-BE49-F238E27FC236}">
                      <a16:creationId xmlns:a16="http://schemas.microsoft.com/office/drawing/2014/main" id="{53FC00C6-A18F-45AC-ACA0-902A5CD73AD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5060;p74">
                  <a:extLst>
                    <a:ext uri="{FF2B5EF4-FFF2-40B4-BE49-F238E27FC236}">
                      <a16:creationId xmlns:a16="http://schemas.microsoft.com/office/drawing/2014/main" id="{A4495705-52CC-4675-B854-C671149DF25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1" name="Google Shape;5061;p74">
                <a:extLst>
                  <a:ext uri="{FF2B5EF4-FFF2-40B4-BE49-F238E27FC236}">
                    <a16:creationId xmlns:a16="http://schemas.microsoft.com/office/drawing/2014/main" id="{EBEF82AA-BC77-443E-B98B-E7B3F42C248A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73" name="Google Shape;5062;p74">
                  <a:extLst>
                    <a:ext uri="{FF2B5EF4-FFF2-40B4-BE49-F238E27FC236}">
                      <a16:creationId xmlns:a16="http://schemas.microsoft.com/office/drawing/2014/main" id="{91129D36-4063-4C60-BD74-0573151E1244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5063;p74">
                  <a:extLst>
                    <a:ext uri="{FF2B5EF4-FFF2-40B4-BE49-F238E27FC236}">
                      <a16:creationId xmlns:a16="http://schemas.microsoft.com/office/drawing/2014/main" id="{6BD35282-B68F-432A-8F05-5E01FE927A7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2" name="Google Shape;5064;p74">
                <a:extLst>
                  <a:ext uri="{FF2B5EF4-FFF2-40B4-BE49-F238E27FC236}">
                    <a16:creationId xmlns:a16="http://schemas.microsoft.com/office/drawing/2014/main" id="{2128D0A8-BE13-4F09-AF02-0ABFCFC5EDA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71" name="Google Shape;5065;p74">
                  <a:extLst>
                    <a:ext uri="{FF2B5EF4-FFF2-40B4-BE49-F238E27FC236}">
                      <a16:creationId xmlns:a16="http://schemas.microsoft.com/office/drawing/2014/main" id="{D57C3BA0-6A0B-42CB-8B61-091BEE3DAA3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5066;p74">
                  <a:extLst>
                    <a:ext uri="{FF2B5EF4-FFF2-40B4-BE49-F238E27FC236}">
                      <a16:creationId xmlns:a16="http://schemas.microsoft.com/office/drawing/2014/main" id="{F4758CB6-7206-41EB-A629-62F5FAD5A8BA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3" name="Google Shape;5067;p74">
                <a:extLst>
                  <a:ext uri="{FF2B5EF4-FFF2-40B4-BE49-F238E27FC236}">
                    <a16:creationId xmlns:a16="http://schemas.microsoft.com/office/drawing/2014/main" id="{5F19A356-8A60-42A6-BDD9-3EC50D90DF7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9" name="Google Shape;5068;p74">
                  <a:extLst>
                    <a:ext uri="{FF2B5EF4-FFF2-40B4-BE49-F238E27FC236}">
                      <a16:creationId xmlns:a16="http://schemas.microsoft.com/office/drawing/2014/main" id="{F639E45F-0873-41A3-89F9-60400B61639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5069;p74">
                  <a:extLst>
                    <a:ext uri="{FF2B5EF4-FFF2-40B4-BE49-F238E27FC236}">
                      <a16:creationId xmlns:a16="http://schemas.microsoft.com/office/drawing/2014/main" id="{C5DDE674-C3C7-405B-AB06-CD0D2A1BD634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4" name="Google Shape;5070;p74">
                <a:extLst>
                  <a:ext uri="{FF2B5EF4-FFF2-40B4-BE49-F238E27FC236}">
                    <a16:creationId xmlns:a16="http://schemas.microsoft.com/office/drawing/2014/main" id="{6618D63C-59C8-4A2A-82A2-6D6199E148E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7" name="Google Shape;5071;p74">
                  <a:extLst>
                    <a:ext uri="{FF2B5EF4-FFF2-40B4-BE49-F238E27FC236}">
                      <a16:creationId xmlns:a16="http://schemas.microsoft.com/office/drawing/2014/main" id="{8EF5D2EF-EBFE-4B41-8A55-E7DE4E63E2E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5072;p74">
                  <a:extLst>
                    <a:ext uri="{FF2B5EF4-FFF2-40B4-BE49-F238E27FC236}">
                      <a16:creationId xmlns:a16="http://schemas.microsoft.com/office/drawing/2014/main" id="{31BA4EFE-9B37-4FE7-9268-035A6C9B5D01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" name="Google Shape;5073;p74">
                <a:extLst>
                  <a:ext uri="{FF2B5EF4-FFF2-40B4-BE49-F238E27FC236}">
                    <a16:creationId xmlns:a16="http://schemas.microsoft.com/office/drawing/2014/main" id="{72D0D713-41D2-410C-BF71-F4DDE6E09C5D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65" name="Google Shape;5074;p74">
                  <a:extLst>
                    <a:ext uri="{FF2B5EF4-FFF2-40B4-BE49-F238E27FC236}">
                      <a16:creationId xmlns:a16="http://schemas.microsoft.com/office/drawing/2014/main" id="{8BD6FEFB-1A2B-4543-A439-1509BBA8BDF3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5075;p74">
                  <a:extLst>
                    <a:ext uri="{FF2B5EF4-FFF2-40B4-BE49-F238E27FC236}">
                      <a16:creationId xmlns:a16="http://schemas.microsoft.com/office/drawing/2014/main" id="{30FCE358-5FF9-4B86-88BC-18B1773137D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6" name="Google Shape;5076;p74">
                <a:extLst>
                  <a:ext uri="{FF2B5EF4-FFF2-40B4-BE49-F238E27FC236}">
                    <a16:creationId xmlns:a16="http://schemas.microsoft.com/office/drawing/2014/main" id="{5AAC54A3-85C7-44F4-B384-4A958CEE0BBC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63" name="Google Shape;5077;p74">
                  <a:extLst>
                    <a:ext uri="{FF2B5EF4-FFF2-40B4-BE49-F238E27FC236}">
                      <a16:creationId xmlns:a16="http://schemas.microsoft.com/office/drawing/2014/main" id="{4E5C0F3A-D2AB-4DE5-97C7-358BC3F930A5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5078;p74">
                  <a:extLst>
                    <a:ext uri="{FF2B5EF4-FFF2-40B4-BE49-F238E27FC236}">
                      <a16:creationId xmlns:a16="http://schemas.microsoft.com/office/drawing/2014/main" id="{AAC813AB-F500-4E76-AEC6-B095EF0EBB7F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7" name="Google Shape;5079;p74">
                <a:extLst>
                  <a:ext uri="{FF2B5EF4-FFF2-40B4-BE49-F238E27FC236}">
                    <a16:creationId xmlns:a16="http://schemas.microsoft.com/office/drawing/2014/main" id="{CA625461-D919-4EE6-9C00-6189A2BCAA8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61" name="Google Shape;5080;p74">
                  <a:extLst>
                    <a:ext uri="{FF2B5EF4-FFF2-40B4-BE49-F238E27FC236}">
                      <a16:creationId xmlns:a16="http://schemas.microsoft.com/office/drawing/2014/main" id="{D6C7781B-E06D-4EB2-B7E8-C60954337429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5081;p74">
                  <a:extLst>
                    <a:ext uri="{FF2B5EF4-FFF2-40B4-BE49-F238E27FC236}">
                      <a16:creationId xmlns:a16="http://schemas.microsoft.com/office/drawing/2014/main" id="{7EAB99EA-ECDC-4D37-B964-88933E23AFB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8" name="Google Shape;5082;p74">
                <a:extLst>
                  <a:ext uri="{FF2B5EF4-FFF2-40B4-BE49-F238E27FC236}">
                    <a16:creationId xmlns:a16="http://schemas.microsoft.com/office/drawing/2014/main" id="{898FA879-4320-4475-B417-2116DBF7480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9" name="Google Shape;5083;p74">
                  <a:extLst>
                    <a:ext uri="{FF2B5EF4-FFF2-40B4-BE49-F238E27FC236}">
                      <a16:creationId xmlns:a16="http://schemas.microsoft.com/office/drawing/2014/main" id="{74382C3E-8867-49DD-A292-3BF6465AB6B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5084;p74">
                  <a:extLst>
                    <a:ext uri="{FF2B5EF4-FFF2-40B4-BE49-F238E27FC236}">
                      <a16:creationId xmlns:a16="http://schemas.microsoft.com/office/drawing/2014/main" id="{5B8432E9-8608-43A4-8C9A-1C2C92FCE3F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9" name="Google Shape;5085;p74">
              <a:extLst>
                <a:ext uri="{FF2B5EF4-FFF2-40B4-BE49-F238E27FC236}">
                  <a16:creationId xmlns:a16="http://schemas.microsoft.com/office/drawing/2014/main" id="{6F37D62A-2C05-481D-AAF6-CA3C140E3C34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25" name="Google Shape;5086;p74">
                <a:extLst>
                  <a:ext uri="{FF2B5EF4-FFF2-40B4-BE49-F238E27FC236}">
                    <a16:creationId xmlns:a16="http://schemas.microsoft.com/office/drawing/2014/main" id="{1C991C69-D99C-4EBB-B0B9-C0C46A3F6BBF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26" name="Google Shape;5087;p74">
                <a:extLst>
                  <a:ext uri="{FF2B5EF4-FFF2-40B4-BE49-F238E27FC236}">
                    <a16:creationId xmlns:a16="http://schemas.microsoft.com/office/drawing/2014/main" id="{46F1F7C0-45A5-4B74-AE8B-84D567879A55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44" name="Google Shape;5088;p74">
                  <a:extLst>
                    <a:ext uri="{FF2B5EF4-FFF2-40B4-BE49-F238E27FC236}">
                      <a16:creationId xmlns:a16="http://schemas.microsoft.com/office/drawing/2014/main" id="{78E75462-BDE5-4322-A2B8-82083317BB8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089;p74">
                  <a:extLst>
                    <a:ext uri="{FF2B5EF4-FFF2-40B4-BE49-F238E27FC236}">
                      <a16:creationId xmlns:a16="http://schemas.microsoft.com/office/drawing/2014/main" id="{50A47DDB-4BFF-48A3-9D63-D96BEE9A3429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6" name="Google Shape;5090;p74">
                  <a:extLst>
                    <a:ext uri="{FF2B5EF4-FFF2-40B4-BE49-F238E27FC236}">
                      <a16:creationId xmlns:a16="http://schemas.microsoft.com/office/drawing/2014/main" id="{A2E88E94-2748-482C-B834-0C1C5CF030D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7" name="Google Shape;5091;p74">
                    <a:extLst>
                      <a:ext uri="{FF2B5EF4-FFF2-40B4-BE49-F238E27FC236}">
                        <a16:creationId xmlns:a16="http://schemas.microsoft.com/office/drawing/2014/main" id="{C206D648-C2F8-43BF-B6E7-5DB5A0B8EB1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" name="Google Shape;5092;p74">
                    <a:extLst>
                      <a:ext uri="{FF2B5EF4-FFF2-40B4-BE49-F238E27FC236}">
                        <a16:creationId xmlns:a16="http://schemas.microsoft.com/office/drawing/2014/main" id="{32EA5AF7-69F2-40AE-9578-AA29A24E34B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49" name="Google Shape;5093;p74">
                    <a:extLst>
                      <a:ext uri="{FF2B5EF4-FFF2-40B4-BE49-F238E27FC236}">
                        <a16:creationId xmlns:a16="http://schemas.microsoft.com/office/drawing/2014/main" id="{E143691C-F28E-4F4D-8CC5-95DC363B2BC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0" name="Google Shape;5094;p74">
                      <a:extLst>
                        <a:ext uri="{FF2B5EF4-FFF2-40B4-BE49-F238E27FC236}">
                          <a16:creationId xmlns:a16="http://schemas.microsoft.com/office/drawing/2014/main" id="{70038336-08D4-4B85-ACF5-81A2A82EA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1" name="Google Shape;5095;p74">
                      <a:extLst>
                        <a:ext uri="{FF2B5EF4-FFF2-40B4-BE49-F238E27FC236}">
                          <a16:creationId xmlns:a16="http://schemas.microsoft.com/office/drawing/2014/main" id="{AEC8B59E-1FB4-4582-AA4A-B050DD4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2" name="Google Shape;5096;p74">
                      <a:extLst>
                        <a:ext uri="{FF2B5EF4-FFF2-40B4-BE49-F238E27FC236}">
                          <a16:creationId xmlns:a16="http://schemas.microsoft.com/office/drawing/2014/main" id="{EB86351E-25A0-4DB6-961E-074B1A873A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3" name="Google Shape;5097;p74">
                      <a:extLst>
                        <a:ext uri="{FF2B5EF4-FFF2-40B4-BE49-F238E27FC236}">
                          <a16:creationId xmlns:a16="http://schemas.microsoft.com/office/drawing/2014/main" id="{7339CA53-39D6-4590-89B3-DE0616BD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4" name="Google Shape;5098;p74">
                      <a:extLst>
                        <a:ext uri="{FF2B5EF4-FFF2-40B4-BE49-F238E27FC236}">
                          <a16:creationId xmlns:a16="http://schemas.microsoft.com/office/drawing/2014/main" id="{9A1B837F-0AB9-48B5-B9A3-59911FC7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5" name="Google Shape;5099;p74">
                      <a:extLst>
                        <a:ext uri="{FF2B5EF4-FFF2-40B4-BE49-F238E27FC236}">
                          <a16:creationId xmlns:a16="http://schemas.microsoft.com/office/drawing/2014/main" id="{A465E4F8-E7A6-4423-B206-36E1826E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6" name="Google Shape;5100;p74">
                      <a:extLst>
                        <a:ext uri="{FF2B5EF4-FFF2-40B4-BE49-F238E27FC236}">
                          <a16:creationId xmlns:a16="http://schemas.microsoft.com/office/drawing/2014/main" id="{7827EB00-7AB9-4FF7-AC52-C36E1603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57" name="Google Shape;5101;p74">
                      <a:extLst>
                        <a:ext uri="{FF2B5EF4-FFF2-40B4-BE49-F238E27FC236}">
                          <a16:creationId xmlns:a16="http://schemas.microsoft.com/office/drawing/2014/main" id="{547308D2-3202-4563-A135-20CC73E7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558" name="Google Shape;5102;p74">
                      <a:extLst>
                        <a:ext uri="{FF2B5EF4-FFF2-40B4-BE49-F238E27FC236}">
                          <a16:creationId xmlns:a16="http://schemas.microsoft.com/office/drawing/2014/main" id="{BDF87A5D-12D5-4C93-A08E-057F7DFAA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9" name="Google Shape;5103;p74">
                        <a:extLst>
                          <a:ext uri="{FF2B5EF4-FFF2-40B4-BE49-F238E27FC236}">
                            <a16:creationId xmlns:a16="http://schemas.microsoft.com/office/drawing/2014/main" id="{F755BFE9-FA5C-445D-99ED-847ADF115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0" name="Google Shape;5104;p74">
                        <a:extLst>
                          <a:ext uri="{FF2B5EF4-FFF2-40B4-BE49-F238E27FC236}">
                            <a16:creationId xmlns:a16="http://schemas.microsoft.com/office/drawing/2014/main" id="{35453E6E-3B95-4D98-B690-48A9C9CC6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1" name="Google Shape;5105;p74">
                        <a:extLst>
                          <a:ext uri="{FF2B5EF4-FFF2-40B4-BE49-F238E27FC236}">
                            <a16:creationId xmlns:a16="http://schemas.microsoft.com/office/drawing/2014/main" id="{4882E9B7-511C-4583-840D-97021FFC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2" name="Google Shape;5106;p74">
                        <a:extLst>
                          <a:ext uri="{FF2B5EF4-FFF2-40B4-BE49-F238E27FC236}">
                            <a16:creationId xmlns:a16="http://schemas.microsoft.com/office/drawing/2014/main" id="{4065811E-AF87-464C-9530-FA4099B3A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3" name="Google Shape;5107;p74">
                        <a:extLst>
                          <a:ext uri="{FF2B5EF4-FFF2-40B4-BE49-F238E27FC236}">
                            <a16:creationId xmlns:a16="http://schemas.microsoft.com/office/drawing/2014/main" id="{4BB646B8-6A9C-47EF-8FF7-85BF075DD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4" name="Google Shape;5108;p74">
                        <a:extLst>
                          <a:ext uri="{FF2B5EF4-FFF2-40B4-BE49-F238E27FC236}">
                            <a16:creationId xmlns:a16="http://schemas.microsoft.com/office/drawing/2014/main" id="{B525E8F3-1B99-4FBA-BE82-C836C4459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5" name="Google Shape;5109;p74">
                        <a:extLst>
                          <a:ext uri="{FF2B5EF4-FFF2-40B4-BE49-F238E27FC236}">
                            <a16:creationId xmlns:a16="http://schemas.microsoft.com/office/drawing/2014/main" id="{3866207B-46F5-4BC7-9331-B57C3193C7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6" name="Google Shape;5110;p74">
                        <a:extLst>
                          <a:ext uri="{FF2B5EF4-FFF2-40B4-BE49-F238E27FC236}">
                            <a16:creationId xmlns:a16="http://schemas.microsoft.com/office/drawing/2014/main" id="{B22DC96C-CD6D-4FCB-AD1B-6AFF87F2C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7" name="Google Shape;5111;p74">
                        <a:extLst>
                          <a:ext uri="{FF2B5EF4-FFF2-40B4-BE49-F238E27FC236}">
                            <a16:creationId xmlns:a16="http://schemas.microsoft.com/office/drawing/2014/main" id="{1B75A87E-B2EB-4030-8918-924727B88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8" name="Google Shape;5112;p74">
                        <a:extLst>
                          <a:ext uri="{FF2B5EF4-FFF2-40B4-BE49-F238E27FC236}">
                            <a16:creationId xmlns:a16="http://schemas.microsoft.com/office/drawing/2014/main" id="{DBBBA449-B97E-4B80-86EC-D49CA49C4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9" name="Google Shape;5113;p74">
                        <a:extLst>
                          <a:ext uri="{FF2B5EF4-FFF2-40B4-BE49-F238E27FC236}">
                            <a16:creationId xmlns:a16="http://schemas.microsoft.com/office/drawing/2014/main" id="{4F465275-AE93-4815-91EC-B39AFC4EB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70" name="Google Shape;5114;p74">
                        <a:extLst>
                          <a:ext uri="{FF2B5EF4-FFF2-40B4-BE49-F238E27FC236}">
                            <a16:creationId xmlns:a16="http://schemas.microsoft.com/office/drawing/2014/main" id="{33D72800-1507-4318-A6BE-C8654F3E4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71" name="Google Shape;5115;p74">
                        <a:extLst>
                          <a:ext uri="{FF2B5EF4-FFF2-40B4-BE49-F238E27FC236}">
                            <a16:creationId xmlns:a16="http://schemas.microsoft.com/office/drawing/2014/main" id="{A6FB19F4-44EE-4DC4-92CD-BBE942781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72" name="Google Shape;5116;p74">
                        <a:extLst>
                          <a:ext uri="{FF2B5EF4-FFF2-40B4-BE49-F238E27FC236}">
                            <a16:creationId xmlns:a16="http://schemas.microsoft.com/office/drawing/2014/main" id="{C48A95C4-CD9B-4B5F-AB26-FD77F7C6C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573" name="Google Shape;5117;p74">
                        <a:extLst>
                          <a:ext uri="{FF2B5EF4-FFF2-40B4-BE49-F238E27FC236}">
                            <a16:creationId xmlns:a16="http://schemas.microsoft.com/office/drawing/2014/main" id="{7E80B259-6E57-4D24-98D8-AC28CF5747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74" name="Google Shape;5118;p74">
                          <a:extLst>
                            <a:ext uri="{FF2B5EF4-FFF2-40B4-BE49-F238E27FC236}">
                              <a16:creationId xmlns:a16="http://schemas.microsoft.com/office/drawing/2014/main" id="{7AB8F259-A901-45C8-A1A1-6013EF1E8C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75" name="Google Shape;5119;p74">
                          <a:extLst>
                            <a:ext uri="{FF2B5EF4-FFF2-40B4-BE49-F238E27FC236}">
                              <a16:creationId xmlns:a16="http://schemas.microsoft.com/office/drawing/2014/main" id="{F8652969-2281-4AAE-8137-27882E8FEC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76" name="Google Shape;5120;p74">
                          <a:extLst>
                            <a:ext uri="{FF2B5EF4-FFF2-40B4-BE49-F238E27FC236}">
                              <a16:creationId xmlns:a16="http://schemas.microsoft.com/office/drawing/2014/main" id="{118EB4EA-04D3-462D-BBBF-700EEE764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77" name="Google Shape;5121;p74">
                          <a:extLst>
                            <a:ext uri="{FF2B5EF4-FFF2-40B4-BE49-F238E27FC236}">
                              <a16:creationId xmlns:a16="http://schemas.microsoft.com/office/drawing/2014/main" id="{FC7FA82B-D8D5-4B72-9CEF-EF9F091AC6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78" name="Google Shape;5122;p74">
                          <a:extLst>
                            <a:ext uri="{FF2B5EF4-FFF2-40B4-BE49-F238E27FC236}">
                              <a16:creationId xmlns:a16="http://schemas.microsoft.com/office/drawing/2014/main" id="{056B6D6D-392C-45EA-B773-6BC17F222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79" name="Google Shape;5123;p74">
                          <a:extLst>
                            <a:ext uri="{FF2B5EF4-FFF2-40B4-BE49-F238E27FC236}">
                              <a16:creationId xmlns:a16="http://schemas.microsoft.com/office/drawing/2014/main" id="{7B1136F2-623E-493F-A56E-D68B0C679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0" name="Google Shape;5124;p74">
                          <a:extLst>
                            <a:ext uri="{FF2B5EF4-FFF2-40B4-BE49-F238E27FC236}">
                              <a16:creationId xmlns:a16="http://schemas.microsoft.com/office/drawing/2014/main" id="{E8C750D9-1333-4513-8B27-B47C98E79E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1" name="Google Shape;5125;p74">
                          <a:extLst>
                            <a:ext uri="{FF2B5EF4-FFF2-40B4-BE49-F238E27FC236}">
                              <a16:creationId xmlns:a16="http://schemas.microsoft.com/office/drawing/2014/main" id="{6D3993BC-E382-4FB6-BD01-3BA206B96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2" name="Google Shape;5126;p74">
                          <a:extLst>
                            <a:ext uri="{FF2B5EF4-FFF2-40B4-BE49-F238E27FC236}">
                              <a16:creationId xmlns:a16="http://schemas.microsoft.com/office/drawing/2014/main" id="{F6655FD0-35C7-4C6F-83C3-59126E17F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3" name="Google Shape;5127;p74">
                          <a:extLst>
                            <a:ext uri="{FF2B5EF4-FFF2-40B4-BE49-F238E27FC236}">
                              <a16:creationId xmlns:a16="http://schemas.microsoft.com/office/drawing/2014/main" id="{D37E5366-3C4E-4CCE-A66A-3761286DF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4" name="Google Shape;5128;p74">
                          <a:extLst>
                            <a:ext uri="{FF2B5EF4-FFF2-40B4-BE49-F238E27FC236}">
                              <a16:creationId xmlns:a16="http://schemas.microsoft.com/office/drawing/2014/main" id="{6E4B5905-A8D7-46A9-9D86-7E6FC8837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5" name="Google Shape;5129;p74">
                          <a:extLst>
                            <a:ext uri="{FF2B5EF4-FFF2-40B4-BE49-F238E27FC236}">
                              <a16:creationId xmlns:a16="http://schemas.microsoft.com/office/drawing/2014/main" id="{BEA77221-F441-4001-B8F4-F3351EE00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6" name="Google Shape;5130;p74">
                          <a:extLst>
                            <a:ext uri="{FF2B5EF4-FFF2-40B4-BE49-F238E27FC236}">
                              <a16:creationId xmlns:a16="http://schemas.microsoft.com/office/drawing/2014/main" id="{A1440D6E-5246-47C9-8EBF-92A90BBBB7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7" name="Google Shape;5131;p74">
                          <a:extLst>
                            <a:ext uri="{FF2B5EF4-FFF2-40B4-BE49-F238E27FC236}">
                              <a16:creationId xmlns:a16="http://schemas.microsoft.com/office/drawing/2014/main" id="{1FA4F63D-5C71-4128-A111-09F21A91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8" name="Google Shape;5132;p74">
                          <a:extLst>
                            <a:ext uri="{FF2B5EF4-FFF2-40B4-BE49-F238E27FC236}">
                              <a16:creationId xmlns:a16="http://schemas.microsoft.com/office/drawing/2014/main" id="{091787AF-412E-4536-977D-2FADE742E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89" name="Google Shape;5133;p74">
                          <a:extLst>
                            <a:ext uri="{FF2B5EF4-FFF2-40B4-BE49-F238E27FC236}">
                              <a16:creationId xmlns:a16="http://schemas.microsoft.com/office/drawing/2014/main" id="{7234D049-424D-49E2-B2B4-F78CE62FC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0" name="Google Shape;5134;p74">
                          <a:extLst>
                            <a:ext uri="{FF2B5EF4-FFF2-40B4-BE49-F238E27FC236}">
                              <a16:creationId xmlns:a16="http://schemas.microsoft.com/office/drawing/2014/main" id="{94B163B9-E77B-4B51-B5BB-D78CD292E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1" name="Google Shape;5135;p74">
                          <a:extLst>
                            <a:ext uri="{FF2B5EF4-FFF2-40B4-BE49-F238E27FC236}">
                              <a16:creationId xmlns:a16="http://schemas.microsoft.com/office/drawing/2014/main" id="{91D8FAEB-C5A5-4D36-B06B-86D3B75BD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2" name="Google Shape;5136;p74">
                          <a:extLst>
                            <a:ext uri="{FF2B5EF4-FFF2-40B4-BE49-F238E27FC236}">
                              <a16:creationId xmlns:a16="http://schemas.microsoft.com/office/drawing/2014/main" id="{86C5AEFD-7648-4EE6-8B95-BD3D9787ED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3" name="Google Shape;5137;p74">
                          <a:extLst>
                            <a:ext uri="{FF2B5EF4-FFF2-40B4-BE49-F238E27FC236}">
                              <a16:creationId xmlns:a16="http://schemas.microsoft.com/office/drawing/2014/main" id="{78CF6271-30B4-4217-9EB8-5E3AA17E44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4" name="Google Shape;5138;p74">
                          <a:extLst>
                            <a:ext uri="{FF2B5EF4-FFF2-40B4-BE49-F238E27FC236}">
                              <a16:creationId xmlns:a16="http://schemas.microsoft.com/office/drawing/2014/main" id="{1AEEA15D-68EA-4F02-B572-6977F1F97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5" name="Google Shape;5139;p74">
                          <a:extLst>
                            <a:ext uri="{FF2B5EF4-FFF2-40B4-BE49-F238E27FC236}">
                              <a16:creationId xmlns:a16="http://schemas.microsoft.com/office/drawing/2014/main" id="{989585BE-3C4D-49B1-B4B8-7EB1FFC4B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6" name="Google Shape;5140;p74">
                          <a:extLst>
                            <a:ext uri="{FF2B5EF4-FFF2-40B4-BE49-F238E27FC236}">
                              <a16:creationId xmlns:a16="http://schemas.microsoft.com/office/drawing/2014/main" id="{7941AB3C-11CF-468B-B316-0B07BEE9B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597" name="Google Shape;5141;p74">
                          <a:extLst>
                            <a:ext uri="{FF2B5EF4-FFF2-40B4-BE49-F238E27FC236}">
                              <a16:creationId xmlns:a16="http://schemas.microsoft.com/office/drawing/2014/main" id="{AA2F9932-4B5A-4771-BA00-7F67F2704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598" name="Google Shape;5142;p74">
                          <a:extLst>
                            <a:ext uri="{FF2B5EF4-FFF2-40B4-BE49-F238E27FC236}">
                              <a16:creationId xmlns:a16="http://schemas.microsoft.com/office/drawing/2014/main" id="{FBA257E1-8BAC-4580-A892-0EC1E8A63F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0" name="Google Shape;5143;p74">
                            <a:extLst>
                              <a:ext uri="{FF2B5EF4-FFF2-40B4-BE49-F238E27FC236}">
                                <a16:creationId xmlns:a16="http://schemas.microsoft.com/office/drawing/2014/main" id="{16DB1603-DDF4-47A4-BE4F-CF0452DB23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grpSp>
                        <p:nvGrpSpPr>
                          <p:cNvPr id="601" name="Google Shape;5144;p74">
                            <a:extLst>
                              <a:ext uri="{FF2B5EF4-FFF2-40B4-BE49-F238E27FC236}">
                                <a16:creationId xmlns:a16="http://schemas.microsoft.com/office/drawing/2014/main" id="{5D890262-B646-4B56-8D1B-EFA8A06A48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02" name="Google Shape;5145;p74">
                              <a:extLst>
                                <a:ext uri="{FF2B5EF4-FFF2-40B4-BE49-F238E27FC236}">
                                  <a16:creationId xmlns:a16="http://schemas.microsoft.com/office/drawing/2014/main" id="{0E093C4A-4399-4B81-B9DD-23CA80897B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03" name="Google Shape;5146;p74">
                              <a:extLst>
                                <a:ext uri="{FF2B5EF4-FFF2-40B4-BE49-F238E27FC236}">
                                  <a16:creationId xmlns:a16="http://schemas.microsoft.com/office/drawing/2014/main" id="{62EC0823-A0AC-4F59-AA63-26CF31C31C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04" name="Google Shape;5147;p74">
                              <a:extLst>
                                <a:ext uri="{FF2B5EF4-FFF2-40B4-BE49-F238E27FC236}">
                                  <a16:creationId xmlns:a16="http://schemas.microsoft.com/office/drawing/2014/main" id="{F6672F67-9A0B-444A-8A54-FE911CB59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05" name="Google Shape;5148;p74">
                              <a:extLst>
                                <a:ext uri="{FF2B5EF4-FFF2-40B4-BE49-F238E27FC236}">
                                  <a16:creationId xmlns:a16="http://schemas.microsoft.com/office/drawing/2014/main" id="{17F81B74-EF4F-448A-8C24-BC709157BD5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06" name="Google Shape;5149;p74">
                              <a:extLst>
                                <a:ext uri="{FF2B5EF4-FFF2-40B4-BE49-F238E27FC236}">
                                  <a16:creationId xmlns:a16="http://schemas.microsoft.com/office/drawing/2014/main" id="{C15E15B5-5724-4AB7-9641-8D5D479862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07" name="Google Shape;5150;p74">
                              <a:extLst>
                                <a:ext uri="{FF2B5EF4-FFF2-40B4-BE49-F238E27FC236}">
                                  <a16:creationId xmlns:a16="http://schemas.microsoft.com/office/drawing/2014/main" id="{542C46F7-4E74-46DB-B213-D2AF686E73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08" name="Google Shape;5151;p74">
                              <a:extLst>
                                <a:ext uri="{FF2B5EF4-FFF2-40B4-BE49-F238E27FC236}">
                                  <a16:creationId xmlns:a16="http://schemas.microsoft.com/office/drawing/2014/main" id="{80B56BFA-73B8-4F95-8363-D02B2AA7FC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grpSp>
                          <p:nvGrpSpPr>
                            <p:cNvPr id="609" name="Google Shape;5152;p74">
                              <a:extLst>
                                <a:ext uri="{FF2B5EF4-FFF2-40B4-BE49-F238E27FC236}">
                                  <a16:creationId xmlns:a16="http://schemas.microsoft.com/office/drawing/2014/main" id="{FFCD78BC-9BFB-4DD1-906F-637AA0AEA2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13" name="Google Shape;5153;p74">
                                <a:extLst>
                                  <a:ext uri="{FF2B5EF4-FFF2-40B4-BE49-F238E27FC236}">
                                    <a16:creationId xmlns:a16="http://schemas.microsoft.com/office/drawing/2014/main" id="{11165975-AD28-4B3A-B212-5A2B75813C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14" name="Google Shape;5154;p74">
                                <a:extLst>
                                  <a:ext uri="{FF2B5EF4-FFF2-40B4-BE49-F238E27FC236}">
                                    <a16:creationId xmlns:a16="http://schemas.microsoft.com/office/drawing/2014/main" id="{6B83744F-0D73-4748-B1FC-42DDE727EF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15" name="Google Shape;5155;p74">
                                <a:extLst>
                                  <a:ext uri="{FF2B5EF4-FFF2-40B4-BE49-F238E27FC236}">
                                    <a16:creationId xmlns:a16="http://schemas.microsoft.com/office/drawing/2014/main" id="{658D4879-2C09-435E-8E84-26878807F2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16" name="Google Shape;5156;p74">
                                <a:extLst>
                                  <a:ext uri="{FF2B5EF4-FFF2-40B4-BE49-F238E27FC236}">
                                    <a16:creationId xmlns:a16="http://schemas.microsoft.com/office/drawing/2014/main" id="{3B24248D-9D5B-445D-9B51-373B89C63A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17" name="Google Shape;5157;p74">
                                <a:extLst>
                                  <a:ext uri="{FF2B5EF4-FFF2-40B4-BE49-F238E27FC236}">
                                    <a16:creationId xmlns:a16="http://schemas.microsoft.com/office/drawing/2014/main" id="{9AD36FD6-F410-4434-AE50-BB75D98931F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18" name="Google Shape;5158;p74">
                                <a:extLst>
                                  <a:ext uri="{FF2B5EF4-FFF2-40B4-BE49-F238E27FC236}">
                                    <a16:creationId xmlns:a16="http://schemas.microsoft.com/office/drawing/2014/main" id="{FDC648DE-19FF-456B-AC7E-3F78819B9C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19" name="Google Shape;5159;p74">
                                <a:extLst>
                                  <a:ext uri="{FF2B5EF4-FFF2-40B4-BE49-F238E27FC236}">
                                    <a16:creationId xmlns:a16="http://schemas.microsoft.com/office/drawing/2014/main" id="{691F0CC3-EC6E-4A2F-ACFE-A7C9CA6F7B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20" name="Google Shape;5160;p74">
                                <a:extLst>
                                  <a:ext uri="{FF2B5EF4-FFF2-40B4-BE49-F238E27FC236}">
                                    <a16:creationId xmlns:a16="http://schemas.microsoft.com/office/drawing/2014/main" id="{1EB067C6-1806-478A-9620-5E8EEA93D3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21" name="Google Shape;5161;p74">
                                <a:extLst>
                                  <a:ext uri="{FF2B5EF4-FFF2-40B4-BE49-F238E27FC236}">
                                    <a16:creationId xmlns:a16="http://schemas.microsoft.com/office/drawing/2014/main" id="{22A7384E-1CFB-450F-B99F-C519B7B154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22" name="Google Shape;5162;p74">
                                <a:extLst>
                                  <a:ext uri="{FF2B5EF4-FFF2-40B4-BE49-F238E27FC236}">
                                    <a16:creationId xmlns:a16="http://schemas.microsoft.com/office/drawing/2014/main" id="{58914B88-C1A5-4388-B298-AA905D4EFFE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23" name="Google Shape;5163;p74">
                                <a:extLst>
                                  <a:ext uri="{FF2B5EF4-FFF2-40B4-BE49-F238E27FC236}">
                                    <a16:creationId xmlns:a16="http://schemas.microsoft.com/office/drawing/2014/main" id="{D7D8AE5C-AD7F-4EB6-9ABF-8ACB652D01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24" name="Google Shape;5164;p74">
                                <a:extLst>
                                  <a:ext uri="{FF2B5EF4-FFF2-40B4-BE49-F238E27FC236}">
                                    <a16:creationId xmlns:a16="http://schemas.microsoft.com/office/drawing/2014/main" id="{927BB1A9-F2B8-4A85-8EC0-750075449C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25" name="Google Shape;5165;p74">
                                <a:extLst>
                                  <a:ext uri="{FF2B5EF4-FFF2-40B4-BE49-F238E27FC236}">
                                    <a16:creationId xmlns:a16="http://schemas.microsoft.com/office/drawing/2014/main" id="{498AEF87-8B01-4DA9-9F8C-2FA611F41B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626" name="Google Shape;5166;p74">
                                <a:extLst>
                                  <a:ext uri="{FF2B5EF4-FFF2-40B4-BE49-F238E27FC236}">
                                    <a16:creationId xmlns:a16="http://schemas.microsoft.com/office/drawing/2014/main" id="{15932140-110D-46FB-B32B-40473A211F6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7" name="Google Shape;5167;p74">
                                  <a:extLst>
                                    <a:ext uri="{FF2B5EF4-FFF2-40B4-BE49-F238E27FC236}">
                                      <a16:creationId xmlns:a16="http://schemas.microsoft.com/office/drawing/2014/main" id="{DAC58CD5-9891-4654-9DB4-309CD10D05D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8" name="Google Shape;5168;p74">
                                  <a:extLst>
                                    <a:ext uri="{FF2B5EF4-FFF2-40B4-BE49-F238E27FC236}">
                                      <a16:creationId xmlns:a16="http://schemas.microsoft.com/office/drawing/2014/main" id="{042ED85B-712C-48E5-B7E7-2EAE80500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9" name="Google Shape;5169;p74">
                                  <a:extLst>
                                    <a:ext uri="{FF2B5EF4-FFF2-40B4-BE49-F238E27FC236}">
                                      <a16:creationId xmlns:a16="http://schemas.microsoft.com/office/drawing/2014/main" id="{F7EDA8DF-7C43-4DB2-86E4-FE18CED3A8B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30" name="Google Shape;5170;p74">
                                  <a:extLst>
                                    <a:ext uri="{FF2B5EF4-FFF2-40B4-BE49-F238E27FC236}">
                                      <a16:creationId xmlns:a16="http://schemas.microsoft.com/office/drawing/2014/main" id="{803BF172-34E0-40F4-93D2-304E044531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31" name="Google Shape;5171;p74">
                                  <a:extLst>
                                    <a:ext uri="{FF2B5EF4-FFF2-40B4-BE49-F238E27FC236}">
                                      <a16:creationId xmlns:a16="http://schemas.microsoft.com/office/drawing/2014/main" id="{5AB3740C-22A1-4129-8EA8-1FCF5DFFF5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32" name="Google Shape;5172;p74">
                                  <a:extLst>
                                    <a:ext uri="{FF2B5EF4-FFF2-40B4-BE49-F238E27FC236}">
                                      <a16:creationId xmlns:a16="http://schemas.microsoft.com/office/drawing/2014/main" id="{24AB8D5D-88B9-4488-AB6D-4FCCCF51067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33" name="Google Shape;5173;p74">
                                  <a:extLst>
                                    <a:ext uri="{FF2B5EF4-FFF2-40B4-BE49-F238E27FC236}">
                                      <a16:creationId xmlns:a16="http://schemas.microsoft.com/office/drawing/2014/main" id="{61EAA7F6-9A7B-4061-95E2-1F95B9217A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634" name="Google Shape;5174;p74">
                                  <a:extLst>
                                    <a:ext uri="{FF2B5EF4-FFF2-40B4-BE49-F238E27FC236}">
                                      <a16:creationId xmlns:a16="http://schemas.microsoft.com/office/drawing/2014/main" id="{46C4BD3C-C983-4548-98BE-B52F4A3C0A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35" name="Google Shape;5175;p74">
                                    <a:extLst>
                                      <a:ext uri="{FF2B5EF4-FFF2-40B4-BE49-F238E27FC236}">
                                        <a16:creationId xmlns:a16="http://schemas.microsoft.com/office/drawing/2014/main" id="{D020C78C-615B-4C55-A9AB-2DD96C3D57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36" name="Google Shape;5176;p74">
                                    <a:extLst>
                                      <a:ext uri="{FF2B5EF4-FFF2-40B4-BE49-F238E27FC236}">
                                        <a16:creationId xmlns:a16="http://schemas.microsoft.com/office/drawing/2014/main" id="{0A2E94D0-10EE-4E44-8F6C-3C4E5CE1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37" name="Google Shape;5177;p74">
                                    <a:extLst>
                                      <a:ext uri="{FF2B5EF4-FFF2-40B4-BE49-F238E27FC236}">
                                        <a16:creationId xmlns:a16="http://schemas.microsoft.com/office/drawing/2014/main" id="{C9015BC2-B380-4A14-A864-7DBEBD70D2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38" name="Google Shape;5178;p74">
                                    <a:extLst>
                                      <a:ext uri="{FF2B5EF4-FFF2-40B4-BE49-F238E27FC236}">
                                        <a16:creationId xmlns:a16="http://schemas.microsoft.com/office/drawing/2014/main" id="{DFAB64AA-4199-44B4-B636-7CADDEBF645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39" name="Google Shape;5179;p74">
                                    <a:extLst>
                                      <a:ext uri="{FF2B5EF4-FFF2-40B4-BE49-F238E27FC236}">
                                        <a16:creationId xmlns:a16="http://schemas.microsoft.com/office/drawing/2014/main" id="{0BD946D3-5547-49A4-9854-B5FD307A47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640" name="Google Shape;5180;p74">
                                    <a:extLst>
                                      <a:ext uri="{FF2B5EF4-FFF2-40B4-BE49-F238E27FC236}">
                                        <a16:creationId xmlns:a16="http://schemas.microsoft.com/office/drawing/2014/main" id="{1DDA6688-E26F-4DF0-93E8-0002E400E7F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41" name="Google Shape;5181;p74">
                                      <a:extLst>
                                        <a:ext uri="{FF2B5EF4-FFF2-40B4-BE49-F238E27FC236}">
                                          <a16:creationId xmlns:a16="http://schemas.microsoft.com/office/drawing/2014/main" id="{5B95DDAC-FEA7-44F1-92F0-B1B404065F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marR="0" lvl="0" indent="0" algn="l" defTabSz="914400" rtl="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Tx/>
                                        <a:buFont typeface="Arial"/>
                                        <a:buNone/>
                                        <a:tabLst/>
                                        <a:defRPr/>
                                      </a:pPr>
                                      <a:endParaRPr kumimoji="0" sz="14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642" name="Google Shape;5182;p74">
                                      <a:extLst>
                                        <a:ext uri="{FF2B5EF4-FFF2-40B4-BE49-F238E27FC236}">
                                          <a16:creationId xmlns:a16="http://schemas.microsoft.com/office/drawing/2014/main" id="{5346C20E-9040-4BA8-9A6F-CB48B2C49C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marR="0" lvl="0" indent="0" algn="l" defTabSz="914400" rtl="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Tx/>
                                        <a:buFont typeface="Arial"/>
                                        <a:buNone/>
                                        <a:tabLst/>
                                        <a:defRPr/>
                                      </a:pPr>
                                      <a:endParaRPr kumimoji="0" sz="14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643" name="Google Shape;5183;p74">
                                      <a:extLst>
                                        <a:ext uri="{FF2B5EF4-FFF2-40B4-BE49-F238E27FC236}">
                                          <a16:creationId xmlns:a16="http://schemas.microsoft.com/office/drawing/2014/main" id="{01BC409D-365C-4779-B4C4-54DF65E96C3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marR="0" lvl="0" indent="0" algn="l" defTabSz="914400" rtl="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Tx/>
                                        <a:buFont typeface="Arial"/>
                                        <a:buNone/>
                                        <a:tabLst/>
                                        <a:defRPr/>
                                      </a:pPr>
                                      <a:endParaRPr kumimoji="0" sz="14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644" name="Google Shape;5184;p74">
                                      <a:extLst>
                                        <a:ext uri="{FF2B5EF4-FFF2-40B4-BE49-F238E27FC236}">
                                          <a16:creationId xmlns:a16="http://schemas.microsoft.com/office/drawing/2014/main" id="{F7586330-7AB5-474D-92EA-4CA2844E541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marR="0" lvl="0" indent="0" algn="l" defTabSz="914400" rtl="0" eaLnBrk="1" fontAlgn="auto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Tx/>
                                        <a:buFont typeface="Arial"/>
                                        <a:buNone/>
                                        <a:tabLst/>
                                        <a:defRPr/>
                                      </a:pPr>
                                      <a:endParaRPr kumimoji="0" sz="1400" b="0" i="0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0" name="Google Shape;5185;p74">
                              <a:extLst>
                                <a:ext uri="{FF2B5EF4-FFF2-40B4-BE49-F238E27FC236}">
                                  <a16:creationId xmlns:a16="http://schemas.microsoft.com/office/drawing/2014/main" id="{B0A1F61F-B8B3-4C52-ADC0-B9ABCB736D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11" name="Google Shape;5186;p74">
                              <a:extLst>
                                <a:ext uri="{FF2B5EF4-FFF2-40B4-BE49-F238E27FC236}">
                                  <a16:creationId xmlns:a16="http://schemas.microsoft.com/office/drawing/2014/main" id="{96FC5481-3059-49B8-8699-28576F011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612" name="Google Shape;5187;p74">
                              <a:extLst>
                                <a:ext uri="{FF2B5EF4-FFF2-40B4-BE49-F238E27FC236}">
                                  <a16:creationId xmlns:a16="http://schemas.microsoft.com/office/drawing/2014/main" id="{87394413-C5C0-4C96-890A-502E69DDDE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599" name="Google Shape;5188;p74">
                          <a:extLst>
                            <a:ext uri="{FF2B5EF4-FFF2-40B4-BE49-F238E27FC236}">
                              <a16:creationId xmlns:a16="http://schemas.microsoft.com/office/drawing/2014/main" id="{44CECF43-A1E3-46E3-9513-A4FAC385A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" name="Google Shape;5189;p74">
                <a:extLst>
                  <a:ext uri="{FF2B5EF4-FFF2-40B4-BE49-F238E27FC236}">
                    <a16:creationId xmlns:a16="http://schemas.microsoft.com/office/drawing/2014/main" id="{EE3E8E8A-FBF8-429F-92E3-B23FCBCE4430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42" name="Google Shape;5190;p74">
                  <a:extLst>
                    <a:ext uri="{FF2B5EF4-FFF2-40B4-BE49-F238E27FC236}">
                      <a16:creationId xmlns:a16="http://schemas.microsoft.com/office/drawing/2014/main" id="{C01F615C-5568-4C85-BF24-A0D28EF5D7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191;p74">
                  <a:extLst>
                    <a:ext uri="{FF2B5EF4-FFF2-40B4-BE49-F238E27FC236}">
                      <a16:creationId xmlns:a16="http://schemas.microsoft.com/office/drawing/2014/main" id="{7588F990-3224-4BC3-9241-07A76E6F2B9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" name="Google Shape;5192;p74">
                <a:extLst>
                  <a:ext uri="{FF2B5EF4-FFF2-40B4-BE49-F238E27FC236}">
                    <a16:creationId xmlns:a16="http://schemas.microsoft.com/office/drawing/2014/main" id="{1822DC04-CCBA-47A2-B40B-79D63054A8DF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0" name="Google Shape;5193;p74">
                  <a:extLst>
                    <a:ext uri="{FF2B5EF4-FFF2-40B4-BE49-F238E27FC236}">
                      <a16:creationId xmlns:a16="http://schemas.microsoft.com/office/drawing/2014/main" id="{574142F2-76A5-4136-A808-831A8B1FB70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194;p74">
                  <a:extLst>
                    <a:ext uri="{FF2B5EF4-FFF2-40B4-BE49-F238E27FC236}">
                      <a16:creationId xmlns:a16="http://schemas.microsoft.com/office/drawing/2014/main" id="{E748FFEE-14EC-4ECA-9593-0D2FF7FD404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" name="Google Shape;5195;p74">
                <a:extLst>
                  <a:ext uri="{FF2B5EF4-FFF2-40B4-BE49-F238E27FC236}">
                    <a16:creationId xmlns:a16="http://schemas.microsoft.com/office/drawing/2014/main" id="{82EA6507-31C6-4C37-82DD-E430F78108B0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8" name="Google Shape;5196;p74">
                  <a:extLst>
                    <a:ext uri="{FF2B5EF4-FFF2-40B4-BE49-F238E27FC236}">
                      <a16:creationId xmlns:a16="http://schemas.microsoft.com/office/drawing/2014/main" id="{2BB7B0FD-AE01-4E3C-AA27-7E4B0560F1A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197;p74">
                  <a:extLst>
                    <a:ext uri="{FF2B5EF4-FFF2-40B4-BE49-F238E27FC236}">
                      <a16:creationId xmlns:a16="http://schemas.microsoft.com/office/drawing/2014/main" id="{60CA19C5-3916-4687-9C7C-FA0FE17965D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" name="Google Shape;5198;p74">
                <a:extLst>
                  <a:ext uri="{FF2B5EF4-FFF2-40B4-BE49-F238E27FC236}">
                    <a16:creationId xmlns:a16="http://schemas.microsoft.com/office/drawing/2014/main" id="{DFBCD91C-EA8C-4DC5-8BC5-FAD33EC07CC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36" name="Google Shape;5199;p74">
                  <a:extLst>
                    <a:ext uri="{FF2B5EF4-FFF2-40B4-BE49-F238E27FC236}">
                      <a16:creationId xmlns:a16="http://schemas.microsoft.com/office/drawing/2014/main" id="{075E7DD7-A287-4D5E-A928-C07799E5CF68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200;p74">
                  <a:extLst>
                    <a:ext uri="{FF2B5EF4-FFF2-40B4-BE49-F238E27FC236}">
                      <a16:creationId xmlns:a16="http://schemas.microsoft.com/office/drawing/2014/main" id="{206C0AA6-6352-4313-B891-C32B96309A88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" name="Google Shape;5201;p74">
                <a:extLst>
                  <a:ext uri="{FF2B5EF4-FFF2-40B4-BE49-F238E27FC236}">
                    <a16:creationId xmlns:a16="http://schemas.microsoft.com/office/drawing/2014/main" id="{96BA4230-32C4-457A-B35D-65E34C63D03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34" name="Google Shape;5202;p74">
                  <a:extLst>
                    <a:ext uri="{FF2B5EF4-FFF2-40B4-BE49-F238E27FC236}">
                      <a16:creationId xmlns:a16="http://schemas.microsoft.com/office/drawing/2014/main" id="{4D998ABD-AD4E-40A6-8A03-E45FC0C1D9C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203;p74">
                  <a:extLst>
                    <a:ext uri="{FF2B5EF4-FFF2-40B4-BE49-F238E27FC236}">
                      <a16:creationId xmlns:a16="http://schemas.microsoft.com/office/drawing/2014/main" id="{4FE2B6D2-40FF-4912-979F-0D23ADA633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" name="Google Shape;5204;p74">
                <a:extLst>
                  <a:ext uri="{FF2B5EF4-FFF2-40B4-BE49-F238E27FC236}">
                    <a16:creationId xmlns:a16="http://schemas.microsoft.com/office/drawing/2014/main" id="{53ECF1B2-C24D-49C6-8210-8A1950334FD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32" name="Google Shape;5205;p74">
                  <a:extLst>
                    <a:ext uri="{FF2B5EF4-FFF2-40B4-BE49-F238E27FC236}">
                      <a16:creationId xmlns:a16="http://schemas.microsoft.com/office/drawing/2014/main" id="{4F7A6FE7-9CD9-427D-B944-E604CB0191A2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206;p74">
                  <a:extLst>
                    <a:ext uri="{FF2B5EF4-FFF2-40B4-BE49-F238E27FC236}">
                      <a16:creationId xmlns:a16="http://schemas.microsoft.com/office/drawing/2014/main" id="{9E4AB413-3491-45A2-A8E7-D27612D7EBA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5207;p74">
                <a:extLst>
                  <a:ext uri="{FF2B5EF4-FFF2-40B4-BE49-F238E27FC236}">
                    <a16:creationId xmlns:a16="http://schemas.microsoft.com/office/drawing/2014/main" id="{60B5BD96-E72D-4EC1-A5D5-854A680778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0" name="Google Shape;5208;p74">
                  <a:extLst>
                    <a:ext uri="{FF2B5EF4-FFF2-40B4-BE49-F238E27FC236}">
                      <a16:creationId xmlns:a16="http://schemas.microsoft.com/office/drawing/2014/main" id="{17889CD5-0F88-47FB-A26A-D0A69396C3E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209;p74">
                  <a:extLst>
                    <a:ext uri="{FF2B5EF4-FFF2-40B4-BE49-F238E27FC236}">
                      <a16:creationId xmlns:a16="http://schemas.microsoft.com/office/drawing/2014/main" id="{28194CF4-262B-4322-9F0F-0D6EF00C829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" name="Google Shape;5210;p74">
                <a:extLst>
                  <a:ext uri="{FF2B5EF4-FFF2-40B4-BE49-F238E27FC236}">
                    <a16:creationId xmlns:a16="http://schemas.microsoft.com/office/drawing/2014/main" id="{69C5DB05-A4D3-4451-8185-4E3A191EC8CA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8" name="Google Shape;5211;p74">
                  <a:extLst>
                    <a:ext uri="{FF2B5EF4-FFF2-40B4-BE49-F238E27FC236}">
                      <a16:creationId xmlns:a16="http://schemas.microsoft.com/office/drawing/2014/main" id="{0D5E3664-D616-4BFE-8032-D6FD2B1CA54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12;p74">
                  <a:extLst>
                    <a:ext uri="{FF2B5EF4-FFF2-40B4-BE49-F238E27FC236}">
                      <a16:creationId xmlns:a16="http://schemas.microsoft.com/office/drawing/2014/main" id="{86BCE968-C44E-43F1-8B98-42DD1AE179F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5" name="Google Shape;5213;p74">
                <a:extLst>
                  <a:ext uri="{FF2B5EF4-FFF2-40B4-BE49-F238E27FC236}">
                    <a16:creationId xmlns:a16="http://schemas.microsoft.com/office/drawing/2014/main" id="{701B8128-16D8-4B2D-B82B-27FC3504E94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6" name="Google Shape;5214;p74">
                  <a:extLst>
                    <a:ext uri="{FF2B5EF4-FFF2-40B4-BE49-F238E27FC236}">
                      <a16:creationId xmlns:a16="http://schemas.microsoft.com/office/drawing/2014/main" id="{485773E1-618B-4FC6-BFFE-E4E0B82ADED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15;p74">
                  <a:extLst>
                    <a:ext uri="{FF2B5EF4-FFF2-40B4-BE49-F238E27FC236}">
                      <a16:creationId xmlns:a16="http://schemas.microsoft.com/office/drawing/2014/main" id="{29A11C05-9FD3-4891-A057-3589DA023B8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6" name="Google Shape;5216;p74">
                <a:extLst>
                  <a:ext uri="{FF2B5EF4-FFF2-40B4-BE49-F238E27FC236}">
                    <a16:creationId xmlns:a16="http://schemas.microsoft.com/office/drawing/2014/main" id="{AF3DE943-2875-479C-8E91-F3FC9210C933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" name="Google Shape;5217;p74">
                  <a:extLst>
                    <a:ext uri="{FF2B5EF4-FFF2-40B4-BE49-F238E27FC236}">
                      <a16:creationId xmlns:a16="http://schemas.microsoft.com/office/drawing/2014/main" id="{1B0E849D-917C-4074-A834-B7DB27A8DD3B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18;p74">
                  <a:extLst>
                    <a:ext uri="{FF2B5EF4-FFF2-40B4-BE49-F238E27FC236}">
                      <a16:creationId xmlns:a16="http://schemas.microsoft.com/office/drawing/2014/main" id="{B781F08F-4EED-409A-90A3-2BE2CB7B24F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7" name="Google Shape;5219;p74">
                <a:extLst>
                  <a:ext uri="{FF2B5EF4-FFF2-40B4-BE49-F238E27FC236}">
                    <a16:creationId xmlns:a16="http://schemas.microsoft.com/office/drawing/2014/main" id="{1D92C9AC-EAE5-4691-9B16-FAF5407656E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0;p74">
                  <a:extLst>
                    <a:ext uri="{FF2B5EF4-FFF2-40B4-BE49-F238E27FC236}">
                      <a16:creationId xmlns:a16="http://schemas.microsoft.com/office/drawing/2014/main" id="{EC1668A9-BDF5-4247-AFE0-D7509B6CDE2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21;p74">
                  <a:extLst>
                    <a:ext uri="{FF2B5EF4-FFF2-40B4-BE49-F238E27FC236}">
                      <a16:creationId xmlns:a16="http://schemas.microsoft.com/office/drawing/2014/main" id="{1CAC2086-7412-4A45-893A-01FA6AB7376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8" name="Google Shape;5222;p74">
                <a:extLst>
                  <a:ext uri="{FF2B5EF4-FFF2-40B4-BE49-F238E27FC236}">
                    <a16:creationId xmlns:a16="http://schemas.microsoft.com/office/drawing/2014/main" id="{F81274C6-C28A-4C4A-8D8B-9885AA287DCD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0" name="Google Shape;5223;p74">
                  <a:extLst>
                    <a:ext uri="{FF2B5EF4-FFF2-40B4-BE49-F238E27FC236}">
                      <a16:creationId xmlns:a16="http://schemas.microsoft.com/office/drawing/2014/main" id="{84829E2B-A34B-4CD5-879D-0943FF8FEE40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24;p74">
                  <a:extLst>
                    <a:ext uri="{FF2B5EF4-FFF2-40B4-BE49-F238E27FC236}">
                      <a16:creationId xmlns:a16="http://schemas.microsoft.com/office/drawing/2014/main" id="{70AB0138-166C-40DB-80C1-C82CA5B50DD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9" name="Google Shape;5225;p74">
                <a:extLst>
                  <a:ext uri="{FF2B5EF4-FFF2-40B4-BE49-F238E27FC236}">
                    <a16:creationId xmlns:a16="http://schemas.microsoft.com/office/drawing/2014/main" id="{FF8457E5-3971-43A5-BB40-968769A0AA9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8" name="Google Shape;5226;p74">
                  <a:extLst>
                    <a:ext uri="{FF2B5EF4-FFF2-40B4-BE49-F238E27FC236}">
                      <a16:creationId xmlns:a16="http://schemas.microsoft.com/office/drawing/2014/main" id="{1A7BC20D-33F9-41F6-8D0F-5944859B877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227;p74">
                  <a:extLst>
                    <a:ext uri="{FF2B5EF4-FFF2-40B4-BE49-F238E27FC236}">
                      <a16:creationId xmlns:a16="http://schemas.microsoft.com/office/drawing/2014/main" id="{0361AC15-E667-4471-8CA6-BB37B0BAC448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" name="Google Shape;5228;p74">
                <a:extLst>
                  <a:ext uri="{FF2B5EF4-FFF2-40B4-BE49-F238E27FC236}">
                    <a16:creationId xmlns:a16="http://schemas.microsoft.com/office/drawing/2014/main" id="{C9314B01-D1E7-40F9-ABF7-7A0C053403DE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16" name="Google Shape;5229;p74">
                  <a:extLst>
                    <a:ext uri="{FF2B5EF4-FFF2-40B4-BE49-F238E27FC236}">
                      <a16:creationId xmlns:a16="http://schemas.microsoft.com/office/drawing/2014/main" id="{4FB1FD57-C265-4EDD-8AB5-5BE346B22C93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230;p74">
                  <a:extLst>
                    <a:ext uri="{FF2B5EF4-FFF2-40B4-BE49-F238E27FC236}">
                      <a16:creationId xmlns:a16="http://schemas.microsoft.com/office/drawing/2014/main" id="{A790B38C-7474-4A9D-BF90-47620064F31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1" name="Google Shape;5231;p74">
                <a:extLst>
                  <a:ext uri="{FF2B5EF4-FFF2-40B4-BE49-F238E27FC236}">
                    <a16:creationId xmlns:a16="http://schemas.microsoft.com/office/drawing/2014/main" id="{1726C3E7-BC73-41F6-A872-F79EE6AE0C3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14" name="Google Shape;5232;p74">
                  <a:extLst>
                    <a:ext uri="{FF2B5EF4-FFF2-40B4-BE49-F238E27FC236}">
                      <a16:creationId xmlns:a16="http://schemas.microsoft.com/office/drawing/2014/main" id="{1A765148-6C72-4A73-A1DE-1AC55718D0A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233;p74">
                  <a:extLst>
                    <a:ext uri="{FF2B5EF4-FFF2-40B4-BE49-F238E27FC236}">
                      <a16:creationId xmlns:a16="http://schemas.microsoft.com/office/drawing/2014/main" id="{2093DBC5-4D41-49D2-82B7-8BD568C08E1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2" name="Google Shape;5234;p74">
                <a:extLst>
                  <a:ext uri="{FF2B5EF4-FFF2-40B4-BE49-F238E27FC236}">
                    <a16:creationId xmlns:a16="http://schemas.microsoft.com/office/drawing/2014/main" id="{3524E101-FAA5-4D80-ADB7-172E2E22374E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12" name="Google Shape;5235;p74">
                  <a:extLst>
                    <a:ext uri="{FF2B5EF4-FFF2-40B4-BE49-F238E27FC236}">
                      <a16:creationId xmlns:a16="http://schemas.microsoft.com/office/drawing/2014/main" id="{4D77D00F-EC41-4B19-A401-B930AA2406B5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236;p74">
                  <a:extLst>
                    <a:ext uri="{FF2B5EF4-FFF2-40B4-BE49-F238E27FC236}">
                      <a16:creationId xmlns:a16="http://schemas.microsoft.com/office/drawing/2014/main" id="{DCE8FD15-BB5B-473C-A654-9F19E6D51466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" name="Google Shape;5237;p74">
                <a:extLst>
                  <a:ext uri="{FF2B5EF4-FFF2-40B4-BE49-F238E27FC236}">
                    <a16:creationId xmlns:a16="http://schemas.microsoft.com/office/drawing/2014/main" id="{532CCE5F-D764-45E2-8A62-6C9B629EDE9E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0" name="Google Shape;5238;p74">
                  <a:extLst>
                    <a:ext uri="{FF2B5EF4-FFF2-40B4-BE49-F238E27FC236}">
                      <a16:creationId xmlns:a16="http://schemas.microsoft.com/office/drawing/2014/main" id="{8F3FA246-220E-4652-A340-2FC4815B555A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239;p74">
                  <a:extLst>
                    <a:ext uri="{FF2B5EF4-FFF2-40B4-BE49-F238E27FC236}">
                      <a16:creationId xmlns:a16="http://schemas.microsoft.com/office/drawing/2014/main" id="{7B1EE0D2-3314-42E5-8AB4-B336FF26B10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4" name="Google Shape;5240;p74">
                <a:extLst>
                  <a:ext uri="{FF2B5EF4-FFF2-40B4-BE49-F238E27FC236}">
                    <a16:creationId xmlns:a16="http://schemas.microsoft.com/office/drawing/2014/main" id="{DCC3E24E-B52B-49BB-AF12-63D9B8C386A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8" name="Google Shape;5241;p74">
                  <a:extLst>
                    <a:ext uri="{FF2B5EF4-FFF2-40B4-BE49-F238E27FC236}">
                      <a16:creationId xmlns:a16="http://schemas.microsoft.com/office/drawing/2014/main" id="{E9D58901-8CE8-4169-90F0-357026DC0D8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242;p74">
                  <a:extLst>
                    <a:ext uri="{FF2B5EF4-FFF2-40B4-BE49-F238E27FC236}">
                      <a16:creationId xmlns:a16="http://schemas.microsoft.com/office/drawing/2014/main" id="{BAF8F6CC-C118-4D3E-9C41-229DE96B4EE1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" name="Google Shape;5243;p74">
                <a:extLst>
                  <a:ext uri="{FF2B5EF4-FFF2-40B4-BE49-F238E27FC236}">
                    <a16:creationId xmlns:a16="http://schemas.microsoft.com/office/drawing/2014/main" id="{A90038F4-750E-4181-966E-5CEEA5EEBCA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06" name="Google Shape;5244;p74">
                  <a:extLst>
                    <a:ext uri="{FF2B5EF4-FFF2-40B4-BE49-F238E27FC236}">
                      <a16:creationId xmlns:a16="http://schemas.microsoft.com/office/drawing/2014/main" id="{8991AA17-2D91-450E-A267-6E280BA4370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245;p74">
                  <a:extLst>
                    <a:ext uri="{FF2B5EF4-FFF2-40B4-BE49-F238E27FC236}">
                      <a16:creationId xmlns:a16="http://schemas.microsoft.com/office/drawing/2014/main" id="{1F171053-5BE8-48FC-8258-679D2877249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6" name="Google Shape;5246;p74">
                <a:extLst>
                  <a:ext uri="{FF2B5EF4-FFF2-40B4-BE49-F238E27FC236}">
                    <a16:creationId xmlns:a16="http://schemas.microsoft.com/office/drawing/2014/main" id="{1D3ABCFB-B4DF-4ADB-BD90-C23B7F3492CB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04" name="Google Shape;5247;p74">
                  <a:extLst>
                    <a:ext uri="{FF2B5EF4-FFF2-40B4-BE49-F238E27FC236}">
                      <a16:creationId xmlns:a16="http://schemas.microsoft.com/office/drawing/2014/main" id="{2F0CC52B-12A6-4F93-9CBF-204E963015B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248;p74">
                  <a:extLst>
                    <a:ext uri="{FF2B5EF4-FFF2-40B4-BE49-F238E27FC236}">
                      <a16:creationId xmlns:a16="http://schemas.microsoft.com/office/drawing/2014/main" id="{32518E78-0C10-4753-BE86-BB10B17433C7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7" name="Google Shape;5249;p74">
                <a:extLst>
                  <a:ext uri="{FF2B5EF4-FFF2-40B4-BE49-F238E27FC236}">
                    <a16:creationId xmlns:a16="http://schemas.microsoft.com/office/drawing/2014/main" id="{7FCA0C28-AA2F-42B7-9DD2-D52262B495EA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02" name="Google Shape;5250;p74">
                  <a:extLst>
                    <a:ext uri="{FF2B5EF4-FFF2-40B4-BE49-F238E27FC236}">
                      <a16:creationId xmlns:a16="http://schemas.microsoft.com/office/drawing/2014/main" id="{B4403484-6FCC-4B8A-95A1-63375422C6C9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251;p74">
                  <a:extLst>
                    <a:ext uri="{FF2B5EF4-FFF2-40B4-BE49-F238E27FC236}">
                      <a16:creationId xmlns:a16="http://schemas.microsoft.com/office/drawing/2014/main" id="{4E1787F1-6319-4203-B72E-864BB2612D3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5252;p74">
                <a:extLst>
                  <a:ext uri="{FF2B5EF4-FFF2-40B4-BE49-F238E27FC236}">
                    <a16:creationId xmlns:a16="http://schemas.microsoft.com/office/drawing/2014/main" id="{7EF84603-A30E-485D-B54D-B92E9B807ED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0" name="Google Shape;5253;p74">
                  <a:extLst>
                    <a:ext uri="{FF2B5EF4-FFF2-40B4-BE49-F238E27FC236}">
                      <a16:creationId xmlns:a16="http://schemas.microsoft.com/office/drawing/2014/main" id="{5E1BAD97-C8A0-4095-884B-2FFFA7A5241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254;p74">
                  <a:extLst>
                    <a:ext uri="{FF2B5EF4-FFF2-40B4-BE49-F238E27FC236}">
                      <a16:creationId xmlns:a16="http://schemas.microsoft.com/office/drawing/2014/main" id="{849DB703-BBCF-428D-9188-D293D8E4170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9" name="Google Shape;5255;p74">
                <a:extLst>
                  <a:ext uri="{FF2B5EF4-FFF2-40B4-BE49-F238E27FC236}">
                    <a16:creationId xmlns:a16="http://schemas.microsoft.com/office/drawing/2014/main" id="{3DF47A67-B623-4BE6-8D2E-B14DC95203F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8" name="Google Shape;5256;p74">
                  <a:extLst>
                    <a:ext uri="{FF2B5EF4-FFF2-40B4-BE49-F238E27FC236}">
                      <a16:creationId xmlns:a16="http://schemas.microsoft.com/office/drawing/2014/main" id="{310C9970-FFA7-460F-AFA3-F84D06FBE06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5257;p74">
                  <a:extLst>
                    <a:ext uri="{FF2B5EF4-FFF2-40B4-BE49-F238E27FC236}">
                      <a16:creationId xmlns:a16="http://schemas.microsoft.com/office/drawing/2014/main" id="{98123BA6-3FC6-47D0-BDA4-688D69CED3E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0" name="Google Shape;5258;p74">
                <a:extLst>
                  <a:ext uri="{FF2B5EF4-FFF2-40B4-BE49-F238E27FC236}">
                    <a16:creationId xmlns:a16="http://schemas.microsoft.com/office/drawing/2014/main" id="{C1497909-8533-4E7C-AF08-B0210B36065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96" name="Google Shape;5259;p74">
                  <a:extLst>
                    <a:ext uri="{FF2B5EF4-FFF2-40B4-BE49-F238E27FC236}">
                      <a16:creationId xmlns:a16="http://schemas.microsoft.com/office/drawing/2014/main" id="{36E4A7B2-2D84-488C-A7DE-2D4E30C784C4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5260;p74">
                  <a:extLst>
                    <a:ext uri="{FF2B5EF4-FFF2-40B4-BE49-F238E27FC236}">
                      <a16:creationId xmlns:a16="http://schemas.microsoft.com/office/drawing/2014/main" id="{5D659A7E-4E38-4053-9CF5-BA39526BC649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5261;p74">
                <a:extLst>
                  <a:ext uri="{FF2B5EF4-FFF2-40B4-BE49-F238E27FC236}">
                    <a16:creationId xmlns:a16="http://schemas.microsoft.com/office/drawing/2014/main" id="{17F57B4F-4521-478A-A721-049A5AF097B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94" name="Google Shape;5262;p74">
                  <a:extLst>
                    <a:ext uri="{FF2B5EF4-FFF2-40B4-BE49-F238E27FC236}">
                      <a16:creationId xmlns:a16="http://schemas.microsoft.com/office/drawing/2014/main" id="{18ED12C6-F4CB-4C7C-BDCD-51A1B14525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5263;p74">
                  <a:extLst>
                    <a:ext uri="{FF2B5EF4-FFF2-40B4-BE49-F238E27FC236}">
                      <a16:creationId xmlns:a16="http://schemas.microsoft.com/office/drawing/2014/main" id="{641B93BC-2241-49DB-9368-F54A11DB8664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2" name="Google Shape;5264;p74">
                <a:extLst>
                  <a:ext uri="{FF2B5EF4-FFF2-40B4-BE49-F238E27FC236}">
                    <a16:creationId xmlns:a16="http://schemas.microsoft.com/office/drawing/2014/main" id="{30EE3C0E-D304-40B3-B189-A9EBA68C6332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92" name="Google Shape;5265;p74">
                  <a:extLst>
                    <a:ext uri="{FF2B5EF4-FFF2-40B4-BE49-F238E27FC236}">
                      <a16:creationId xmlns:a16="http://schemas.microsoft.com/office/drawing/2014/main" id="{72C738A7-A97D-4190-944D-AC32B9916F8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5266;p74">
                  <a:extLst>
                    <a:ext uri="{FF2B5EF4-FFF2-40B4-BE49-F238E27FC236}">
                      <a16:creationId xmlns:a16="http://schemas.microsoft.com/office/drawing/2014/main" id="{018F9583-E754-40C4-A636-4CA69613CEE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3" name="Google Shape;5267;p74">
                <a:extLst>
                  <a:ext uri="{FF2B5EF4-FFF2-40B4-BE49-F238E27FC236}">
                    <a16:creationId xmlns:a16="http://schemas.microsoft.com/office/drawing/2014/main" id="{88F36A29-49A1-4A80-BC33-8FDCC69D9CF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0" name="Google Shape;5268;p74">
                  <a:extLst>
                    <a:ext uri="{FF2B5EF4-FFF2-40B4-BE49-F238E27FC236}">
                      <a16:creationId xmlns:a16="http://schemas.microsoft.com/office/drawing/2014/main" id="{6DBE9C74-FFEF-47B3-AC29-94E5EC427D3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5269;p74">
                  <a:extLst>
                    <a:ext uri="{FF2B5EF4-FFF2-40B4-BE49-F238E27FC236}">
                      <a16:creationId xmlns:a16="http://schemas.microsoft.com/office/drawing/2014/main" id="{976E6ED0-352A-4E26-8176-B0FF9227715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4" name="Google Shape;5270;p74">
                <a:extLst>
                  <a:ext uri="{FF2B5EF4-FFF2-40B4-BE49-F238E27FC236}">
                    <a16:creationId xmlns:a16="http://schemas.microsoft.com/office/drawing/2014/main" id="{1BA59817-6DF0-4B5E-8590-B099A7249DEF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8" name="Google Shape;5271;p74">
                  <a:extLst>
                    <a:ext uri="{FF2B5EF4-FFF2-40B4-BE49-F238E27FC236}">
                      <a16:creationId xmlns:a16="http://schemas.microsoft.com/office/drawing/2014/main" id="{815F0CD3-A86C-4330-AE9E-677D90F62131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5272;p74">
                  <a:extLst>
                    <a:ext uri="{FF2B5EF4-FFF2-40B4-BE49-F238E27FC236}">
                      <a16:creationId xmlns:a16="http://schemas.microsoft.com/office/drawing/2014/main" id="{D77B9E65-3173-41D8-A7EC-3CA894C76F1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5" name="Google Shape;5273;p74">
                <a:extLst>
                  <a:ext uri="{FF2B5EF4-FFF2-40B4-BE49-F238E27FC236}">
                    <a16:creationId xmlns:a16="http://schemas.microsoft.com/office/drawing/2014/main" id="{CB7420E7-21D5-4F7D-BFE2-D2F9B31554A7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6" name="Google Shape;5274;p74">
                  <a:extLst>
                    <a:ext uri="{FF2B5EF4-FFF2-40B4-BE49-F238E27FC236}">
                      <a16:creationId xmlns:a16="http://schemas.microsoft.com/office/drawing/2014/main" id="{1495CFAD-09D6-4B71-AA61-AD8AD760D73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5275;p74">
                  <a:extLst>
                    <a:ext uri="{FF2B5EF4-FFF2-40B4-BE49-F238E27FC236}">
                      <a16:creationId xmlns:a16="http://schemas.microsoft.com/office/drawing/2014/main" id="{2C0E8647-ECF1-4533-ACBB-ACC0AB3DF5B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6" name="Google Shape;5276;p74">
                <a:extLst>
                  <a:ext uri="{FF2B5EF4-FFF2-40B4-BE49-F238E27FC236}">
                    <a16:creationId xmlns:a16="http://schemas.microsoft.com/office/drawing/2014/main" id="{E456475E-7E4F-4E53-A8A0-829D4245FC74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4" name="Google Shape;5277;p74">
                  <a:extLst>
                    <a:ext uri="{FF2B5EF4-FFF2-40B4-BE49-F238E27FC236}">
                      <a16:creationId xmlns:a16="http://schemas.microsoft.com/office/drawing/2014/main" id="{73FA2224-D64C-4F0D-A61B-F5C0DC608A8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5278;p74">
                  <a:extLst>
                    <a:ext uri="{FF2B5EF4-FFF2-40B4-BE49-F238E27FC236}">
                      <a16:creationId xmlns:a16="http://schemas.microsoft.com/office/drawing/2014/main" id="{5AEDE025-93EB-4C85-92E2-7654CE23E2E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" name="Google Shape;5279;p74">
                <a:extLst>
                  <a:ext uri="{FF2B5EF4-FFF2-40B4-BE49-F238E27FC236}">
                    <a16:creationId xmlns:a16="http://schemas.microsoft.com/office/drawing/2014/main" id="{55EB2FB2-722B-424F-B1BB-243E2625BC4D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2" name="Google Shape;5280;p74">
                  <a:extLst>
                    <a:ext uri="{FF2B5EF4-FFF2-40B4-BE49-F238E27FC236}">
                      <a16:creationId xmlns:a16="http://schemas.microsoft.com/office/drawing/2014/main" id="{6F3E062F-FE80-4B69-A1D5-7B20039CA9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5281;p74">
                  <a:extLst>
                    <a:ext uri="{FF2B5EF4-FFF2-40B4-BE49-F238E27FC236}">
                      <a16:creationId xmlns:a16="http://schemas.microsoft.com/office/drawing/2014/main" id="{EFE5CD43-2650-47E2-832E-1B3A0B007027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5282;p74">
                <a:extLst>
                  <a:ext uri="{FF2B5EF4-FFF2-40B4-BE49-F238E27FC236}">
                    <a16:creationId xmlns:a16="http://schemas.microsoft.com/office/drawing/2014/main" id="{42A23506-F516-49FA-A0F1-11398876AC3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0" name="Google Shape;5283;p74">
                  <a:extLst>
                    <a:ext uri="{FF2B5EF4-FFF2-40B4-BE49-F238E27FC236}">
                      <a16:creationId xmlns:a16="http://schemas.microsoft.com/office/drawing/2014/main" id="{84474F91-9E40-41D3-9E8C-D1983D3462F3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5284;p74">
                  <a:extLst>
                    <a:ext uri="{FF2B5EF4-FFF2-40B4-BE49-F238E27FC236}">
                      <a16:creationId xmlns:a16="http://schemas.microsoft.com/office/drawing/2014/main" id="{36299E8F-B586-430A-9452-69DC005B8F6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9" name="Google Shape;5285;p74">
                <a:extLst>
                  <a:ext uri="{FF2B5EF4-FFF2-40B4-BE49-F238E27FC236}">
                    <a16:creationId xmlns:a16="http://schemas.microsoft.com/office/drawing/2014/main" id="{92C77D24-A982-486B-951E-8FCCBDF9408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8" name="Google Shape;5286;p74">
                  <a:extLst>
                    <a:ext uri="{FF2B5EF4-FFF2-40B4-BE49-F238E27FC236}">
                      <a16:creationId xmlns:a16="http://schemas.microsoft.com/office/drawing/2014/main" id="{81879B71-688F-476E-B6A3-A3A6E7BF5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5287;p74">
                  <a:extLst>
                    <a:ext uri="{FF2B5EF4-FFF2-40B4-BE49-F238E27FC236}">
                      <a16:creationId xmlns:a16="http://schemas.microsoft.com/office/drawing/2014/main" id="{A4B17FEF-6101-4D6A-841C-305D30EBE13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" name="Google Shape;5288;p74">
                <a:extLst>
                  <a:ext uri="{FF2B5EF4-FFF2-40B4-BE49-F238E27FC236}">
                    <a16:creationId xmlns:a16="http://schemas.microsoft.com/office/drawing/2014/main" id="{CAD97A87-C76C-4429-B349-802CB4527DED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76" name="Google Shape;5289;p74">
                  <a:extLst>
                    <a:ext uri="{FF2B5EF4-FFF2-40B4-BE49-F238E27FC236}">
                      <a16:creationId xmlns:a16="http://schemas.microsoft.com/office/drawing/2014/main" id="{0623FADD-7E1A-46EE-B4BB-D98727A84E1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5290;p74">
                  <a:extLst>
                    <a:ext uri="{FF2B5EF4-FFF2-40B4-BE49-F238E27FC236}">
                      <a16:creationId xmlns:a16="http://schemas.microsoft.com/office/drawing/2014/main" id="{B0B6A6AB-44D5-45D6-B92B-1BC65AC7EF48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1" name="Google Shape;5291;p74">
                <a:extLst>
                  <a:ext uri="{FF2B5EF4-FFF2-40B4-BE49-F238E27FC236}">
                    <a16:creationId xmlns:a16="http://schemas.microsoft.com/office/drawing/2014/main" id="{C5751537-46D4-4E64-922C-C8B34E22356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74" name="Google Shape;5292;p74">
                  <a:extLst>
                    <a:ext uri="{FF2B5EF4-FFF2-40B4-BE49-F238E27FC236}">
                      <a16:creationId xmlns:a16="http://schemas.microsoft.com/office/drawing/2014/main" id="{1918D0E8-04C6-4490-B64E-D5379695A9E5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5293;p74">
                  <a:extLst>
                    <a:ext uri="{FF2B5EF4-FFF2-40B4-BE49-F238E27FC236}">
                      <a16:creationId xmlns:a16="http://schemas.microsoft.com/office/drawing/2014/main" id="{C179B729-B68F-4D95-BD91-CEB6927F3B41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2" name="Google Shape;5294;p74">
                <a:extLst>
                  <a:ext uri="{FF2B5EF4-FFF2-40B4-BE49-F238E27FC236}">
                    <a16:creationId xmlns:a16="http://schemas.microsoft.com/office/drawing/2014/main" id="{2C4B760D-D3D3-4C40-9871-E5A9E7B5C3BD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72" name="Google Shape;5295;p74">
                  <a:extLst>
                    <a:ext uri="{FF2B5EF4-FFF2-40B4-BE49-F238E27FC236}">
                      <a16:creationId xmlns:a16="http://schemas.microsoft.com/office/drawing/2014/main" id="{76808121-B466-4A07-835C-CE1411514AEE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5296;p74">
                  <a:extLst>
                    <a:ext uri="{FF2B5EF4-FFF2-40B4-BE49-F238E27FC236}">
                      <a16:creationId xmlns:a16="http://schemas.microsoft.com/office/drawing/2014/main" id="{70055328-196C-49C6-A7A8-4D6BC4B4BFD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3" name="Google Shape;5297;p74">
                <a:extLst>
                  <a:ext uri="{FF2B5EF4-FFF2-40B4-BE49-F238E27FC236}">
                    <a16:creationId xmlns:a16="http://schemas.microsoft.com/office/drawing/2014/main" id="{F143A1B6-8F92-4799-A4B2-51B0D02B269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0" name="Google Shape;5298;p74">
                  <a:extLst>
                    <a:ext uri="{FF2B5EF4-FFF2-40B4-BE49-F238E27FC236}">
                      <a16:creationId xmlns:a16="http://schemas.microsoft.com/office/drawing/2014/main" id="{F3C3A4AE-DE9A-49AB-878E-7828969E3061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5299;p74">
                  <a:extLst>
                    <a:ext uri="{FF2B5EF4-FFF2-40B4-BE49-F238E27FC236}">
                      <a16:creationId xmlns:a16="http://schemas.microsoft.com/office/drawing/2014/main" id="{02297BE5-0E80-4EB0-B6CF-F8E91CD6B0A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4" name="Google Shape;5300;p74">
                <a:extLst>
                  <a:ext uri="{FF2B5EF4-FFF2-40B4-BE49-F238E27FC236}">
                    <a16:creationId xmlns:a16="http://schemas.microsoft.com/office/drawing/2014/main" id="{85476E73-C676-4E12-BAF6-997707E0B96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8" name="Google Shape;5301;p74">
                  <a:extLst>
                    <a:ext uri="{FF2B5EF4-FFF2-40B4-BE49-F238E27FC236}">
                      <a16:creationId xmlns:a16="http://schemas.microsoft.com/office/drawing/2014/main" id="{542D0FFF-C89C-4DEB-9C77-003B72D1732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5302;p74">
                  <a:extLst>
                    <a:ext uri="{FF2B5EF4-FFF2-40B4-BE49-F238E27FC236}">
                      <a16:creationId xmlns:a16="http://schemas.microsoft.com/office/drawing/2014/main" id="{822DBC40-BDC4-4802-9B16-8C80BB2700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5" name="Google Shape;5303;p74">
                <a:extLst>
                  <a:ext uri="{FF2B5EF4-FFF2-40B4-BE49-F238E27FC236}">
                    <a16:creationId xmlns:a16="http://schemas.microsoft.com/office/drawing/2014/main" id="{39EBFB56-8318-4BF9-A273-507453A3F8A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66" name="Google Shape;5304;p74">
                  <a:extLst>
                    <a:ext uri="{FF2B5EF4-FFF2-40B4-BE49-F238E27FC236}">
                      <a16:creationId xmlns:a16="http://schemas.microsoft.com/office/drawing/2014/main" id="{98AFA582-666C-4F22-9464-60FDF412CBE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5305;p74">
                  <a:extLst>
                    <a:ext uri="{FF2B5EF4-FFF2-40B4-BE49-F238E27FC236}">
                      <a16:creationId xmlns:a16="http://schemas.microsoft.com/office/drawing/2014/main" id="{C35B9470-2F28-46E0-AA08-248CBAC2ECA5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6" name="Google Shape;5306;p74">
                <a:extLst>
                  <a:ext uri="{FF2B5EF4-FFF2-40B4-BE49-F238E27FC236}">
                    <a16:creationId xmlns:a16="http://schemas.microsoft.com/office/drawing/2014/main" id="{52997525-EA72-4A71-AB6A-C30BF69F999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64" name="Google Shape;5307;p74">
                  <a:extLst>
                    <a:ext uri="{FF2B5EF4-FFF2-40B4-BE49-F238E27FC236}">
                      <a16:creationId xmlns:a16="http://schemas.microsoft.com/office/drawing/2014/main" id="{659E45BA-4222-44AA-BBCA-450C47427849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5308;p74">
                  <a:extLst>
                    <a:ext uri="{FF2B5EF4-FFF2-40B4-BE49-F238E27FC236}">
                      <a16:creationId xmlns:a16="http://schemas.microsoft.com/office/drawing/2014/main" id="{4DD79CAE-6B42-48E9-B6F5-B798DAF98CD3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7" name="Google Shape;5309;p74">
                <a:extLst>
                  <a:ext uri="{FF2B5EF4-FFF2-40B4-BE49-F238E27FC236}">
                    <a16:creationId xmlns:a16="http://schemas.microsoft.com/office/drawing/2014/main" id="{E6C8C3B1-EDD0-41D6-AC73-4AC0F95936B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62" name="Google Shape;5310;p74">
                  <a:extLst>
                    <a:ext uri="{FF2B5EF4-FFF2-40B4-BE49-F238E27FC236}">
                      <a16:creationId xmlns:a16="http://schemas.microsoft.com/office/drawing/2014/main" id="{7DD78DB7-729A-4081-91BB-379AB4EEB59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5311;p74">
                  <a:extLst>
                    <a:ext uri="{FF2B5EF4-FFF2-40B4-BE49-F238E27FC236}">
                      <a16:creationId xmlns:a16="http://schemas.microsoft.com/office/drawing/2014/main" id="{36D026F0-0F09-40E8-8CE8-9AFC88FA84C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8" name="Google Shape;5312;p74">
                <a:extLst>
                  <a:ext uri="{FF2B5EF4-FFF2-40B4-BE49-F238E27FC236}">
                    <a16:creationId xmlns:a16="http://schemas.microsoft.com/office/drawing/2014/main" id="{1BC8A721-EA1B-4843-BEA9-BF767D9E1FD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0" name="Google Shape;5313;p74">
                  <a:extLst>
                    <a:ext uri="{FF2B5EF4-FFF2-40B4-BE49-F238E27FC236}">
                      <a16:creationId xmlns:a16="http://schemas.microsoft.com/office/drawing/2014/main" id="{ECE5B511-6262-4408-8E9C-815ECFCB3209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5314;p74">
                  <a:extLst>
                    <a:ext uri="{FF2B5EF4-FFF2-40B4-BE49-F238E27FC236}">
                      <a16:creationId xmlns:a16="http://schemas.microsoft.com/office/drawing/2014/main" id="{95C58DB4-ACDF-4A73-84BD-A9DCC486CD2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9" name="Google Shape;5315;p74">
                <a:extLst>
                  <a:ext uri="{FF2B5EF4-FFF2-40B4-BE49-F238E27FC236}">
                    <a16:creationId xmlns:a16="http://schemas.microsoft.com/office/drawing/2014/main" id="{E458C9AD-1AD5-4203-A456-F9829F8DBEE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8" name="Google Shape;5316;p74">
                  <a:extLst>
                    <a:ext uri="{FF2B5EF4-FFF2-40B4-BE49-F238E27FC236}">
                      <a16:creationId xmlns:a16="http://schemas.microsoft.com/office/drawing/2014/main" id="{AE6581DC-F9DD-41B1-9B93-F5CD8E5BA3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5317;p74">
                  <a:extLst>
                    <a:ext uri="{FF2B5EF4-FFF2-40B4-BE49-F238E27FC236}">
                      <a16:creationId xmlns:a16="http://schemas.microsoft.com/office/drawing/2014/main" id="{4CBECF46-4AC4-47FA-8D42-AB59CB2A1E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" name="Google Shape;5318;p74">
                <a:extLst>
                  <a:ext uri="{FF2B5EF4-FFF2-40B4-BE49-F238E27FC236}">
                    <a16:creationId xmlns:a16="http://schemas.microsoft.com/office/drawing/2014/main" id="{53FB41CC-2CB8-4033-9C30-BB73F13FB1D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56" name="Google Shape;5319;p74">
                  <a:extLst>
                    <a:ext uri="{FF2B5EF4-FFF2-40B4-BE49-F238E27FC236}">
                      <a16:creationId xmlns:a16="http://schemas.microsoft.com/office/drawing/2014/main" id="{EF17D74C-D97A-40E0-815F-04502B9DE68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5320;p74">
                  <a:extLst>
                    <a:ext uri="{FF2B5EF4-FFF2-40B4-BE49-F238E27FC236}">
                      <a16:creationId xmlns:a16="http://schemas.microsoft.com/office/drawing/2014/main" id="{0ACF2AC2-9D1D-42C5-80A2-AE3E1FFA5BD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" name="Google Shape;5321;p74">
                <a:extLst>
                  <a:ext uri="{FF2B5EF4-FFF2-40B4-BE49-F238E27FC236}">
                    <a16:creationId xmlns:a16="http://schemas.microsoft.com/office/drawing/2014/main" id="{B4AE7F41-E55C-4E88-B5B1-09C069AEDBB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54" name="Google Shape;5322;p74">
                  <a:extLst>
                    <a:ext uri="{FF2B5EF4-FFF2-40B4-BE49-F238E27FC236}">
                      <a16:creationId xmlns:a16="http://schemas.microsoft.com/office/drawing/2014/main" id="{22395863-C7D9-4EB0-8245-7D8A8100E2E2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5323;p74">
                  <a:extLst>
                    <a:ext uri="{FF2B5EF4-FFF2-40B4-BE49-F238E27FC236}">
                      <a16:creationId xmlns:a16="http://schemas.microsoft.com/office/drawing/2014/main" id="{48733711-DF32-44FE-B540-8EB1C08509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5324;p74">
                <a:extLst>
                  <a:ext uri="{FF2B5EF4-FFF2-40B4-BE49-F238E27FC236}">
                    <a16:creationId xmlns:a16="http://schemas.microsoft.com/office/drawing/2014/main" id="{DFCDCB5D-2E72-4301-BB8E-75A4A50D6192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52" name="Google Shape;5325;p74">
                  <a:extLst>
                    <a:ext uri="{FF2B5EF4-FFF2-40B4-BE49-F238E27FC236}">
                      <a16:creationId xmlns:a16="http://schemas.microsoft.com/office/drawing/2014/main" id="{762C3275-3F94-413D-9126-E245E8057D6B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5326;p74">
                  <a:extLst>
                    <a:ext uri="{FF2B5EF4-FFF2-40B4-BE49-F238E27FC236}">
                      <a16:creationId xmlns:a16="http://schemas.microsoft.com/office/drawing/2014/main" id="{FF942698-5257-4F72-94DF-24CBFF9AD38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3" name="Google Shape;5327;p74">
                <a:extLst>
                  <a:ext uri="{FF2B5EF4-FFF2-40B4-BE49-F238E27FC236}">
                    <a16:creationId xmlns:a16="http://schemas.microsoft.com/office/drawing/2014/main" id="{C9CCE849-494F-4483-BCBB-9EB1FD477A2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0" name="Google Shape;5328;p74">
                  <a:extLst>
                    <a:ext uri="{FF2B5EF4-FFF2-40B4-BE49-F238E27FC236}">
                      <a16:creationId xmlns:a16="http://schemas.microsoft.com/office/drawing/2014/main" id="{8AA02305-9716-43F4-A124-B2E606348DD9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5329;p74">
                  <a:extLst>
                    <a:ext uri="{FF2B5EF4-FFF2-40B4-BE49-F238E27FC236}">
                      <a16:creationId xmlns:a16="http://schemas.microsoft.com/office/drawing/2014/main" id="{37CA1276-F293-4411-9F09-6835ABA596CF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5330;p74">
                <a:extLst>
                  <a:ext uri="{FF2B5EF4-FFF2-40B4-BE49-F238E27FC236}">
                    <a16:creationId xmlns:a16="http://schemas.microsoft.com/office/drawing/2014/main" id="{BD0C0141-7C58-4DF8-BCBB-29D6F149D3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8" name="Google Shape;5331;p74">
                  <a:extLst>
                    <a:ext uri="{FF2B5EF4-FFF2-40B4-BE49-F238E27FC236}">
                      <a16:creationId xmlns:a16="http://schemas.microsoft.com/office/drawing/2014/main" id="{A0EF688F-CCE7-4B9A-91BE-5BF41BEB2DC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5332;p74">
                  <a:extLst>
                    <a:ext uri="{FF2B5EF4-FFF2-40B4-BE49-F238E27FC236}">
                      <a16:creationId xmlns:a16="http://schemas.microsoft.com/office/drawing/2014/main" id="{9475D725-E2AB-421B-93C2-5ED7BFAFD8E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5333;p74">
                <a:extLst>
                  <a:ext uri="{FF2B5EF4-FFF2-40B4-BE49-F238E27FC236}">
                    <a16:creationId xmlns:a16="http://schemas.microsoft.com/office/drawing/2014/main" id="{2FA8A897-3B18-4188-BAC8-AA97D5218DB2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46" name="Google Shape;5334;p74">
                  <a:extLst>
                    <a:ext uri="{FF2B5EF4-FFF2-40B4-BE49-F238E27FC236}">
                      <a16:creationId xmlns:a16="http://schemas.microsoft.com/office/drawing/2014/main" id="{F04F9921-164F-4A8A-9545-DF4361F80F3D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5335;p74">
                  <a:extLst>
                    <a:ext uri="{FF2B5EF4-FFF2-40B4-BE49-F238E27FC236}">
                      <a16:creationId xmlns:a16="http://schemas.microsoft.com/office/drawing/2014/main" id="{94EF3751-2A71-4FBD-856E-2D6682253C13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5336;p74">
                <a:extLst>
                  <a:ext uri="{FF2B5EF4-FFF2-40B4-BE49-F238E27FC236}">
                    <a16:creationId xmlns:a16="http://schemas.microsoft.com/office/drawing/2014/main" id="{81CBB4E9-E150-4F9D-AF81-55D52BAB0E4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44" name="Google Shape;5337;p74">
                  <a:extLst>
                    <a:ext uri="{FF2B5EF4-FFF2-40B4-BE49-F238E27FC236}">
                      <a16:creationId xmlns:a16="http://schemas.microsoft.com/office/drawing/2014/main" id="{21BA9C1A-0D78-4AC3-A037-0B1E3049C2F4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5338;p74">
                  <a:extLst>
                    <a:ext uri="{FF2B5EF4-FFF2-40B4-BE49-F238E27FC236}">
                      <a16:creationId xmlns:a16="http://schemas.microsoft.com/office/drawing/2014/main" id="{36DAEBE0-8EDF-4428-86FF-F9A96DA072D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" name="Google Shape;5339;p74">
                <a:extLst>
                  <a:ext uri="{FF2B5EF4-FFF2-40B4-BE49-F238E27FC236}">
                    <a16:creationId xmlns:a16="http://schemas.microsoft.com/office/drawing/2014/main" id="{CD22337C-ADD7-40AC-B62A-5258291D56C1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42" name="Google Shape;5340;p74">
                  <a:extLst>
                    <a:ext uri="{FF2B5EF4-FFF2-40B4-BE49-F238E27FC236}">
                      <a16:creationId xmlns:a16="http://schemas.microsoft.com/office/drawing/2014/main" id="{7E655BF8-BCC2-4D5F-8B00-46AC4EFC0A57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5341;p74">
                  <a:extLst>
                    <a:ext uri="{FF2B5EF4-FFF2-40B4-BE49-F238E27FC236}">
                      <a16:creationId xmlns:a16="http://schemas.microsoft.com/office/drawing/2014/main" id="{347BEC18-88A8-46C7-B913-1F0708AAB7C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5342;p74">
                <a:extLst>
                  <a:ext uri="{FF2B5EF4-FFF2-40B4-BE49-F238E27FC236}">
                    <a16:creationId xmlns:a16="http://schemas.microsoft.com/office/drawing/2014/main" id="{0626DE08-3151-4668-8464-5CE2B90ADA40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0" name="Google Shape;5343;p74">
                  <a:extLst>
                    <a:ext uri="{FF2B5EF4-FFF2-40B4-BE49-F238E27FC236}">
                      <a16:creationId xmlns:a16="http://schemas.microsoft.com/office/drawing/2014/main" id="{422BADE8-2E81-4CA7-85B3-67231165D7C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5344;p74">
                  <a:extLst>
                    <a:ext uri="{FF2B5EF4-FFF2-40B4-BE49-F238E27FC236}">
                      <a16:creationId xmlns:a16="http://schemas.microsoft.com/office/drawing/2014/main" id="{8021592C-D95F-45E5-B5B6-5B209CD40BF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" name="Google Shape;5345;p74">
                <a:extLst>
                  <a:ext uri="{FF2B5EF4-FFF2-40B4-BE49-F238E27FC236}">
                    <a16:creationId xmlns:a16="http://schemas.microsoft.com/office/drawing/2014/main" id="{0C975138-E44A-40FC-AFB5-E8A3FA2E8DC8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8" name="Google Shape;5346;p74">
                  <a:extLst>
                    <a:ext uri="{FF2B5EF4-FFF2-40B4-BE49-F238E27FC236}">
                      <a16:creationId xmlns:a16="http://schemas.microsoft.com/office/drawing/2014/main" id="{13DDD6ED-4F04-4EFA-BA88-047E1C2C9BC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5347;p74">
                  <a:extLst>
                    <a:ext uri="{FF2B5EF4-FFF2-40B4-BE49-F238E27FC236}">
                      <a16:creationId xmlns:a16="http://schemas.microsoft.com/office/drawing/2014/main" id="{5CD8594F-404E-49BC-AAC8-C3EF3A308845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" name="Google Shape;5348;p74">
                <a:extLst>
                  <a:ext uri="{FF2B5EF4-FFF2-40B4-BE49-F238E27FC236}">
                    <a16:creationId xmlns:a16="http://schemas.microsoft.com/office/drawing/2014/main" id="{DF896FC0-3D0B-4CE3-9763-92ABE3FDFC1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36" name="Google Shape;5349;p74">
                  <a:extLst>
                    <a:ext uri="{FF2B5EF4-FFF2-40B4-BE49-F238E27FC236}">
                      <a16:creationId xmlns:a16="http://schemas.microsoft.com/office/drawing/2014/main" id="{9AEF1D99-3007-445C-ACF0-FD2C23346C6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5350;p74">
                  <a:extLst>
                    <a:ext uri="{FF2B5EF4-FFF2-40B4-BE49-F238E27FC236}">
                      <a16:creationId xmlns:a16="http://schemas.microsoft.com/office/drawing/2014/main" id="{508FEC19-C379-49C6-9880-357748CBAA2C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" name="Google Shape;5351;p74">
                <a:extLst>
                  <a:ext uri="{FF2B5EF4-FFF2-40B4-BE49-F238E27FC236}">
                    <a16:creationId xmlns:a16="http://schemas.microsoft.com/office/drawing/2014/main" id="{407F4A03-0770-46D6-82D2-29793C7036B9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34" name="Google Shape;5352;p74">
                  <a:extLst>
                    <a:ext uri="{FF2B5EF4-FFF2-40B4-BE49-F238E27FC236}">
                      <a16:creationId xmlns:a16="http://schemas.microsoft.com/office/drawing/2014/main" id="{F60F9F73-8486-4E26-ACDB-8D08E86FD36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5353;p74">
                  <a:extLst>
                    <a:ext uri="{FF2B5EF4-FFF2-40B4-BE49-F238E27FC236}">
                      <a16:creationId xmlns:a16="http://schemas.microsoft.com/office/drawing/2014/main" id="{C7C85383-C326-4CD1-9146-90B16ECE8FC5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" name="Google Shape;5354;p74">
                <a:extLst>
                  <a:ext uri="{FF2B5EF4-FFF2-40B4-BE49-F238E27FC236}">
                    <a16:creationId xmlns:a16="http://schemas.microsoft.com/office/drawing/2014/main" id="{9EA16320-7018-4C0B-8853-E276CAB724A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32" name="Google Shape;5355;p74">
                  <a:extLst>
                    <a:ext uri="{FF2B5EF4-FFF2-40B4-BE49-F238E27FC236}">
                      <a16:creationId xmlns:a16="http://schemas.microsoft.com/office/drawing/2014/main" id="{EA844A12-F588-4BBE-85A8-528EFC2A4F0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5356;p74">
                  <a:extLst>
                    <a:ext uri="{FF2B5EF4-FFF2-40B4-BE49-F238E27FC236}">
                      <a16:creationId xmlns:a16="http://schemas.microsoft.com/office/drawing/2014/main" id="{88F37BE9-A83B-46C4-A631-9FF5BB0187E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3" name="Google Shape;5357;p74">
                <a:extLst>
                  <a:ext uri="{FF2B5EF4-FFF2-40B4-BE49-F238E27FC236}">
                    <a16:creationId xmlns:a16="http://schemas.microsoft.com/office/drawing/2014/main" id="{5D01A0F5-CCD6-4BA4-87DC-15FB04D55071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0" name="Google Shape;5358;p74">
                  <a:extLst>
                    <a:ext uri="{FF2B5EF4-FFF2-40B4-BE49-F238E27FC236}">
                      <a16:creationId xmlns:a16="http://schemas.microsoft.com/office/drawing/2014/main" id="{655E27A3-EE32-4DCF-A2A1-91B4177A8A30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5359;p74">
                  <a:extLst>
                    <a:ext uri="{FF2B5EF4-FFF2-40B4-BE49-F238E27FC236}">
                      <a16:creationId xmlns:a16="http://schemas.microsoft.com/office/drawing/2014/main" id="{94BFDD16-C2F0-4D24-AFF5-251EBF5FBA4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" name="Google Shape;5360;p74">
                <a:extLst>
                  <a:ext uri="{FF2B5EF4-FFF2-40B4-BE49-F238E27FC236}">
                    <a16:creationId xmlns:a16="http://schemas.microsoft.com/office/drawing/2014/main" id="{DC0A0973-341E-4A1E-ACC7-B981979AEECB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8" name="Google Shape;5361;p74">
                  <a:extLst>
                    <a:ext uri="{FF2B5EF4-FFF2-40B4-BE49-F238E27FC236}">
                      <a16:creationId xmlns:a16="http://schemas.microsoft.com/office/drawing/2014/main" id="{7110B6A1-FC45-423C-BEE1-7729191D521D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5362;p74">
                  <a:extLst>
                    <a:ext uri="{FF2B5EF4-FFF2-40B4-BE49-F238E27FC236}">
                      <a16:creationId xmlns:a16="http://schemas.microsoft.com/office/drawing/2014/main" id="{2727A42F-DB2B-4B64-801D-DDA35AB916D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" name="Google Shape;5363;p74">
                <a:extLst>
                  <a:ext uri="{FF2B5EF4-FFF2-40B4-BE49-F238E27FC236}">
                    <a16:creationId xmlns:a16="http://schemas.microsoft.com/office/drawing/2014/main" id="{2DB88AD4-92F6-4D1B-8F4F-5E53F7AE627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26" name="Google Shape;5364;p74">
                  <a:extLst>
                    <a:ext uri="{FF2B5EF4-FFF2-40B4-BE49-F238E27FC236}">
                      <a16:creationId xmlns:a16="http://schemas.microsoft.com/office/drawing/2014/main" id="{77DDE799-8016-43C3-BE49-4ADB4155282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5365;p74">
                  <a:extLst>
                    <a:ext uri="{FF2B5EF4-FFF2-40B4-BE49-F238E27FC236}">
                      <a16:creationId xmlns:a16="http://schemas.microsoft.com/office/drawing/2014/main" id="{54CD9CCF-FBC7-4396-B3C5-4685E4104DF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" name="Google Shape;5366;p74">
                <a:extLst>
                  <a:ext uri="{FF2B5EF4-FFF2-40B4-BE49-F238E27FC236}">
                    <a16:creationId xmlns:a16="http://schemas.microsoft.com/office/drawing/2014/main" id="{DA8F50CF-68A5-4A1E-9F76-F5B0CC97A41F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24" name="Google Shape;5367;p74">
                  <a:extLst>
                    <a:ext uri="{FF2B5EF4-FFF2-40B4-BE49-F238E27FC236}">
                      <a16:creationId xmlns:a16="http://schemas.microsoft.com/office/drawing/2014/main" id="{DE5BA51B-0C2C-449C-A325-8921D2B0ED1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5368;p74">
                  <a:extLst>
                    <a:ext uri="{FF2B5EF4-FFF2-40B4-BE49-F238E27FC236}">
                      <a16:creationId xmlns:a16="http://schemas.microsoft.com/office/drawing/2014/main" id="{178EAC3B-DDCF-4253-8823-9C9D23CE32DF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7" name="Google Shape;5369;p74">
                <a:extLst>
                  <a:ext uri="{FF2B5EF4-FFF2-40B4-BE49-F238E27FC236}">
                    <a16:creationId xmlns:a16="http://schemas.microsoft.com/office/drawing/2014/main" id="{DA1E2DD8-1512-486A-B449-0C28603C18FE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22" name="Google Shape;5370;p74">
                  <a:extLst>
                    <a:ext uri="{FF2B5EF4-FFF2-40B4-BE49-F238E27FC236}">
                      <a16:creationId xmlns:a16="http://schemas.microsoft.com/office/drawing/2014/main" id="{0BC4AAD9-8E2D-4CDE-B8B1-406DC07DBE59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5371;p74">
                  <a:extLst>
                    <a:ext uri="{FF2B5EF4-FFF2-40B4-BE49-F238E27FC236}">
                      <a16:creationId xmlns:a16="http://schemas.microsoft.com/office/drawing/2014/main" id="{8F95E021-E85E-40D5-BDFF-D2B3135E6302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8" name="Google Shape;5372;p74">
                <a:extLst>
                  <a:ext uri="{FF2B5EF4-FFF2-40B4-BE49-F238E27FC236}">
                    <a16:creationId xmlns:a16="http://schemas.microsoft.com/office/drawing/2014/main" id="{4D175BCA-13A8-4DAC-BE0A-59AC2EE708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0" name="Google Shape;5373;p74">
                  <a:extLst>
                    <a:ext uri="{FF2B5EF4-FFF2-40B4-BE49-F238E27FC236}">
                      <a16:creationId xmlns:a16="http://schemas.microsoft.com/office/drawing/2014/main" id="{B10DBF84-7CB5-4252-BD93-23ECB17B4FA0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5374;p74">
                  <a:extLst>
                    <a:ext uri="{FF2B5EF4-FFF2-40B4-BE49-F238E27FC236}">
                      <a16:creationId xmlns:a16="http://schemas.microsoft.com/office/drawing/2014/main" id="{0B3AECBA-8582-4EFA-81FC-0089E3422FC9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9" name="Google Shape;5375;p74">
                <a:extLst>
                  <a:ext uri="{FF2B5EF4-FFF2-40B4-BE49-F238E27FC236}">
                    <a16:creationId xmlns:a16="http://schemas.microsoft.com/office/drawing/2014/main" id="{BAED86C8-97C5-4034-815A-7B6874473202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5376;p74">
                <a:extLst>
                  <a:ext uri="{FF2B5EF4-FFF2-40B4-BE49-F238E27FC236}">
                    <a16:creationId xmlns:a16="http://schemas.microsoft.com/office/drawing/2014/main" id="{969AE297-A728-4B4B-9469-0BE69A7576E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Google Shape;5377;p74">
                <a:extLst>
                  <a:ext uri="{FF2B5EF4-FFF2-40B4-BE49-F238E27FC236}">
                    <a16:creationId xmlns:a16="http://schemas.microsoft.com/office/drawing/2014/main" id="{FA4B16FD-F9AC-451D-BC25-D4B17E907347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8" name="Google Shape;5378;p74">
                  <a:extLst>
                    <a:ext uri="{FF2B5EF4-FFF2-40B4-BE49-F238E27FC236}">
                      <a16:creationId xmlns:a16="http://schemas.microsoft.com/office/drawing/2014/main" id="{127358D2-BD36-418C-9A70-C89660624A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5379;p74">
                  <a:extLst>
                    <a:ext uri="{FF2B5EF4-FFF2-40B4-BE49-F238E27FC236}">
                      <a16:creationId xmlns:a16="http://schemas.microsoft.com/office/drawing/2014/main" id="{2254B278-0A4F-4B45-875B-360F3A840BBD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2" name="Google Shape;5380;p74">
                <a:extLst>
                  <a:ext uri="{FF2B5EF4-FFF2-40B4-BE49-F238E27FC236}">
                    <a16:creationId xmlns:a16="http://schemas.microsoft.com/office/drawing/2014/main" id="{4CC361EB-62B6-474B-B8AC-2CE3B593DA7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6" name="Google Shape;5381;p74">
                  <a:extLst>
                    <a:ext uri="{FF2B5EF4-FFF2-40B4-BE49-F238E27FC236}">
                      <a16:creationId xmlns:a16="http://schemas.microsoft.com/office/drawing/2014/main" id="{AB88BE8F-8AA0-451C-B638-9D9B0948547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5382;p74">
                  <a:extLst>
                    <a:ext uri="{FF2B5EF4-FFF2-40B4-BE49-F238E27FC236}">
                      <a16:creationId xmlns:a16="http://schemas.microsoft.com/office/drawing/2014/main" id="{70806E5B-ED8F-4E6D-8982-1DF45FA35DB6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3" name="Google Shape;5383;p74">
                <a:extLst>
                  <a:ext uri="{FF2B5EF4-FFF2-40B4-BE49-F238E27FC236}">
                    <a16:creationId xmlns:a16="http://schemas.microsoft.com/office/drawing/2014/main" id="{D0A604E9-5057-491C-9F1A-F8584A0E96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5384;p74">
                <a:extLst>
                  <a:ext uri="{FF2B5EF4-FFF2-40B4-BE49-F238E27FC236}">
                    <a16:creationId xmlns:a16="http://schemas.microsoft.com/office/drawing/2014/main" id="{AF309DEE-BB43-4E33-9F7B-F484585DDCA4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95" name="Google Shape;5385;p74">
                <a:extLst>
                  <a:ext uri="{FF2B5EF4-FFF2-40B4-BE49-F238E27FC236}">
                    <a16:creationId xmlns:a16="http://schemas.microsoft.com/office/drawing/2014/main" id="{965D4050-E51B-4F1C-9810-0A5F733A71D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4" name="Google Shape;5386;p74">
                  <a:extLst>
                    <a:ext uri="{FF2B5EF4-FFF2-40B4-BE49-F238E27FC236}">
                      <a16:creationId xmlns:a16="http://schemas.microsoft.com/office/drawing/2014/main" id="{644FED74-4F67-4738-91BD-81EB4E0AB409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5387;p74">
                  <a:extLst>
                    <a:ext uri="{FF2B5EF4-FFF2-40B4-BE49-F238E27FC236}">
                      <a16:creationId xmlns:a16="http://schemas.microsoft.com/office/drawing/2014/main" id="{91D885A8-AB12-495D-BD2E-93EDF4FDFD9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6" name="Google Shape;5388;p74">
                <a:extLst>
                  <a:ext uri="{FF2B5EF4-FFF2-40B4-BE49-F238E27FC236}">
                    <a16:creationId xmlns:a16="http://schemas.microsoft.com/office/drawing/2014/main" id="{EB0340C5-80D9-4B2D-B81F-094DD19AD16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" name="Google Shape;5389;p74">
                  <a:extLst>
                    <a:ext uri="{FF2B5EF4-FFF2-40B4-BE49-F238E27FC236}">
                      <a16:creationId xmlns:a16="http://schemas.microsoft.com/office/drawing/2014/main" id="{8ABBC3C3-9CB2-4042-9BCA-A854383FEA1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5390;p74">
                  <a:extLst>
                    <a:ext uri="{FF2B5EF4-FFF2-40B4-BE49-F238E27FC236}">
                      <a16:creationId xmlns:a16="http://schemas.microsoft.com/office/drawing/2014/main" id="{03983D2F-6999-45C3-B3E8-DCA7198A979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7" name="Google Shape;5391;p74">
                <a:extLst>
                  <a:ext uri="{FF2B5EF4-FFF2-40B4-BE49-F238E27FC236}">
                    <a16:creationId xmlns:a16="http://schemas.microsoft.com/office/drawing/2014/main" id="{D65123BA-FFBE-417E-B761-770BC944F1FC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0" name="Google Shape;5392;p74">
                  <a:extLst>
                    <a:ext uri="{FF2B5EF4-FFF2-40B4-BE49-F238E27FC236}">
                      <a16:creationId xmlns:a16="http://schemas.microsoft.com/office/drawing/2014/main" id="{90EC69E6-E05C-4477-9284-01FE946032F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5393;p74">
                  <a:extLst>
                    <a:ext uri="{FF2B5EF4-FFF2-40B4-BE49-F238E27FC236}">
                      <a16:creationId xmlns:a16="http://schemas.microsoft.com/office/drawing/2014/main" id="{FDE1A1CF-5D54-43BF-AEB7-D890E5529000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8" name="Google Shape;5394;p74">
                <a:extLst>
                  <a:ext uri="{FF2B5EF4-FFF2-40B4-BE49-F238E27FC236}">
                    <a16:creationId xmlns:a16="http://schemas.microsoft.com/office/drawing/2014/main" id="{322FCEB2-C71F-4271-B23A-2CB789D621AC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8" name="Google Shape;5395;p74">
                  <a:extLst>
                    <a:ext uri="{FF2B5EF4-FFF2-40B4-BE49-F238E27FC236}">
                      <a16:creationId xmlns:a16="http://schemas.microsoft.com/office/drawing/2014/main" id="{1D877AFE-83CC-41DF-B9CC-50B21B3EF316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5396;p74">
                  <a:extLst>
                    <a:ext uri="{FF2B5EF4-FFF2-40B4-BE49-F238E27FC236}">
                      <a16:creationId xmlns:a16="http://schemas.microsoft.com/office/drawing/2014/main" id="{6569B464-E7D2-4870-85C8-1B2302A22565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9" name="Google Shape;5397;p74">
                <a:extLst>
                  <a:ext uri="{FF2B5EF4-FFF2-40B4-BE49-F238E27FC236}">
                    <a16:creationId xmlns:a16="http://schemas.microsoft.com/office/drawing/2014/main" id="{1C21A9F9-67B0-4DB7-930A-F3EC768D35A8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06" name="Google Shape;5398;p74">
                  <a:extLst>
                    <a:ext uri="{FF2B5EF4-FFF2-40B4-BE49-F238E27FC236}">
                      <a16:creationId xmlns:a16="http://schemas.microsoft.com/office/drawing/2014/main" id="{2B3DDDEA-2CF2-462A-BA2C-41566079B8B9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5399;p74">
                  <a:extLst>
                    <a:ext uri="{FF2B5EF4-FFF2-40B4-BE49-F238E27FC236}">
                      <a16:creationId xmlns:a16="http://schemas.microsoft.com/office/drawing/2014/main" id="{E29A8E87-8436-455B-BE5B-E851D87696BE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0" name="Google Shape;5400;p74">
                <a:extLst>
                  <a:ext uri="{FF2B5EF4-FFF2-40B4-BE49-F238E27FC236}">
                    <a16:creationId xmlns:a16="http://schemas.microsoft.com/office/drawing/2014/main" id="{FD5B0E7E-91F5-41EB-B095-0FC5525B6AAD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04" name="Google Shape;5401;p74">
                  <a:extLst>
                    <a:ext uri="{FF2B5EF4-FFF2-40B4-BE49-F238E27FC236}">
                      <a16:creationId xmlns:a16="http://schemas.microsoft.com/office/drawing/2014/main" id="{F82F0683-8F3B-41D8-B411-1094620FFD36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5402;p74">
                  <a:extLst>
                    <a:ext uri="{FF2B5EF4-FFF2-40B4-BE49-F238E27FC236}">
                      <a16:creationId xmlns:a16="http://schemas.microsoft.com/office/drawing/2014/main" id="{6BAABB1E-482B-41C3-85D8-82757C786049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1" name="Google Shape;5403;p74">
                <a:extLst>
                  <a:ext uri="{FF2B5EF4-FFF2-40B4-BE49-F238E27FC236}">
                    <a16:creationId xmlns:a16="http://schemas.microsoft.com/office/drawing/2014/main" id="{02A1D537-302B-460B-8915-135B15A0EB2A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02" name="Google Shape;5404;p74">
                  <a:extLst>
                    <a:ext uri="{FF2B5EF4-FFF2-40B4-BE49-F238E27FC236}">
                      <a16:creationId xmlns:a16="http://schemas.microsoft.com/office/drawing/2014/main" id="{460DD00E-5AA1-4321-8089-F4ED572BF943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5405;p74">
                  <a:extLst>
                    <a:ext uri="{FF2B5EF4-FFF2-40B4-BE49-F238E27FC236}">
                      <a16:creationId xmlns:a16="http://schemas.microsoft.com/office/drawing/2014/main" id="{3E8DBA6C-446C-40B3-9C86-ECA8F561D4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2" name="Google Shape;5406;p74">
                <a:extLst>
                  <a:ext uri="{FF2B5EF4-FFF2-40B4-BE49-F238E27FC236}">
                    <a16:creationId xmlns:a16="http://schemas.microsoft.com/office/drawing/2014/main" id="{528A66DA-0255-49F3-A688-D3C3D7F8C5E9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0" name="Google Shape;5407;p74">
                  <a:extLst>
                    <a:ext uri="{FF2B5EF4-FFF2-40B4-BE49-F238E27FC236}">
                      <a16:creationId xmlns:a16="http://schemas.microsoft.com/office/drawing/2014/main" id="{E979C7A5-1FA3-4A70-9937-34F5A92D0C75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5408;p74">
                  <a:extLst>
                    <a:ext uri="{FF2B5EF4-FFF2-40B4-BE49-F238E27FC236}">
                      <a16:creationId xmlns:a16="http://schemas.microsoft.com/office/drawing/2014/main" id="{3AAAE54C-34F3-4E60-BAA2-EA561379572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3" name="Google Shape;5409;p74">
                <a:extLst>
                  <a:ext uri="{FF2B5EF4-FFF2-40B4-BE49-F238E27FC236}">
                    <a16:creationId xmlns:a16="http://schemas.microsoft.com/office/drawing/2014/main" id="{A6539D83-A04D-449B-9D08-8AA46B5449A1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8" name="Google Shape;5410;p74">
                  <a:extLst>
                    <a:ext uri="{FF2B5EF4-FFF2-40B4-BE49-F238E27FC236}">
                      <a16:creationId xmlns:a16="http://schemas.microsoft.com/office/drawing/2014/main" id="{6EBF2BD4-9660-4422-9B1C-04A5FC57F913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5411;p74">
                  <a:extLst>
                    <a:ext uri="{FF2B5EF4-FFF2-40B4-BE49-F238E27FC236}">
                      <a16:creationId xmlns:a16="http://schemas.microsoft.com/office/drawing/2014/main" id="{D20B3E6F-ACF3-4139-AD64-A5E6782F4FB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4" name="Google Shape;5412;p74">
                <a:extLst>
                  <a:ext uri="{FF2B5EF4-FFF2-40B4-BE49-F238E27FC236}">
                    <a16:creationId xmlns:a16="http://schemas.microsoft.com/office/drawing/2014/main" id="{A232DCC6-E332-48FD-BC96-4F893E281F5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96" name="Google Shape;5413;p74">
                  <a:extLst>
                    <a:ext uri="{FF2B5EF4-FFF2-40B4-BE49-F238E27FC236}">
                      <a16:creationId xmlns:a16="http://schemas.microsoft.com/office/drawing/2014/main" id="{DF89DE06-C8CC-4A3B-8715-89EBA9A02DD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5414;p74">
                  <a:extLst>
                    <a:ext uri="{FF2B5EF4-FFF2-40B4-BE49-F238E27FC236}">
                      <a16:creationId xmlns:a16="http://schemas.microsoft.com/office/drawing/2014/main" id="{116144DD-BC13-4E52-9AF3-ADFF91ACAC3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5" name="Google Shape;5415;p74">
                <a:extLst>
                  <a:ext uri="{FF2B5EF4-FFF2-40B4-BE49-F238E27FC236}">
                    <a16:creationId xmlns:a16="http://schemas.microsoft.com/office/drawing/2014/main" id="{57D84664-EFE8-4254-824C-2D9476D5AB1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94" name="Google Shape;5416;p74">
                  <a:extLst>
                    <a:ext uri="{FF2B5EF4-FFF2-40B4-BE49-F238E27FC236}">
                      <a16:creationId xmlns:a16="http://schemas.microsoft.com/office/drawing/2014/main" id="{559CABA6-1155-4DD1-BF8D-BA1852729688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5417;p74">
                  <a:extLst>
                    <a:ext uri="{FF2B5EF4-FFF2-40B4-BE49-F238E27FC236}">
                      <a16:creationId xmlns:a16="http://schemas.microsoft.com/office/drawing/2014/main" id="{26AEEFF2-BDA7-418F-82F9-D005EB29504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6" name="Google Shape;5418;p74">
                <a:extLst>
                  <a:ext uri="{FF2B5EF4-FFF2-40B4-BE49-F238E27FC236}">
                    <a16:creationId xmlns:a16="http://schemas.microsoft.com/office/drawing/2014/main" id="{3342DAC3-A768-40F8-90E1-8F3E041D7FC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92" name="Google Shape;5419;p74">
                  <a:extLst>
                    <a:ext uri="{FF2B5EF4-FFF2-40B4-BE49-F238E27FC236}">
                      <a16:creationId xmlns:a16="http://schemas.microsoft.com/office/drawing/2014/main" id="{EB8DE37D-F56B-46CD-9231-E4E891356F8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5420;p74">
                  <a:extLst>
                    <a:ext uri="{FF2B5EF4-FFF2-40B4-BE49-F238E27FC236}">
                      <a16:creationId xmlns:a16="http://schemas.microsoft.com/office/drawing/2014/main" id="{9393D486-E38C-4E54-8D2B-0D47684C033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7" name="Google Shape;5421;p74">
                <a:extLst>
                  <a:ext uri="{FF2B5EF4-FFF2-40B4-BE49-F238E27FC236}">
                    <a16:creationId xmlns:a16="http://schemas.microsoft.com/office/drawing/2014/main" id="{4B963A73-6551-4C14-A950-B9F5F0368CDB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5422;p74">
                <a:extLst>
                  <a:ext uri="{FF2B5EF4-FFF2-40B4-BE49-F238E27FC236}">
                    <a16:creationId xmlns:a16="http://schemas.microsoft.com/office/drawing/2014/main" id="{1F0A782B-85D3-405A-84A8-B0644A1D561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09" name="Google Shape;5423;p74">
                <a:extLst>
                  <a:ext uri="{FF2B5EF4-FFF2-40B4-BE49-F238E27FC236}">
                    <a16:creationId xmlns:a16="http://schemas.microsoft.com/office/drawing/2014/main" id="{507DA40B-1D7D-4C0E-8D4B-1223D634159A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0" name="Google Shape;5424;p74">
                  <a:extLst>
                    <a:ext uri="{FF2B5EF4-FFF2-40B4-BE49-F238E27FC236}">
                      <a16:creationId xmlns:a16="http://schemas.microsoft.com/office/drawing/2014/main" id="{B1369916-AC12-4FF3-93B0-9204B47DDD3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5425;p74">
                  <a:extLst>
                    <a:ext uri="{FF2B5EF4-FFF2-40B4-BE49-F238E27FC236}">
                      <a16:creationId xmlns:a16="http://schemas.microsoft.com/office/drawing/2014/main" id="{682F1283-6B3F-4269-9588-7FA88EFC2EF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0" name="Google Shape;5426;p74">
                <a:extLst>
                  <a:ext uri="{FF2B5EF4-FFF2-40B4-BE49-F238E27FC236}">
                    <a16:creationId xmlns:a16="http://schemas.microsoft.com/office/drawing/2014/main" id="{24190F8D-BEEC-4004-8CC4-CB62266F161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8" name="Google Shape;5427;p74">
                  <a:extLst>
                    <a:ext uri="{FF2B5EF4-FFF2-40B4-BE49-F238E27FC236}">
                      <a16:creationId xmlns:a16="http://schemas.microsoft.com/office/drawing/2014/main" id="{A9A48707-7E72-400E-BC63-73BD8DAFD61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5428;p74">
                  <a:extLst>
                    <a:ext uri="{FF2B5EF4-FFF2-40B4-BE49-F238E27FC236}">
                      <a16:creationId xmlns:a16="http://schemas.microsoft.com/office/drawing/2014/main" id="{19ABC6B3-F795-415F-8FB7-1FB860DED8D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1" name="Google Shape;5429;p74">
                <a:extLst>
                  <a:ext uri="{FF2B5EF4-FFF2-40B4-BE49-F238E27FC236}">
                    <a16:creationId xmlns:a16="http://schemas.microsoft.com/office/drawing/2014/main" id="{83128B42-2DAA-4AF2-8836-04731DFDAB23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6" name="Google Shape;5430;p74">
                  <a:extLst>
                    <a:ext uri="{FF2B5EF4-FFF2-40B4-BE49-F238E27FC236}">
                      <a16:creationId xmlns:a16="http://schemas.microsoft.com/office/drawing/2014/main" id="{8D8BCD58-C8FF-41C4-AD44-09FF4428A39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5431;p74">
                  <a:extLst>
                    <a:ext uri="{FF2B5EF4-FFF2-40B4-BE49-F238E27FC236}">
                      <a16:creationId xmlns:a16="http://schemas.microsoft.com/office/drawing/2014/main" id="{BC0613FF-D105-4042-96A6-C5489324CBF2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2" name="Google Shape;5432;p74">
                <a:extLst>
                  <a:ext uri="{FF2B5EF4-FFF2-40B4-BE49-F238E27FC236}">
                    <a16:creationId xmlns:a16="http://schemas.microsoft.com/office/drawing/2014/main" id="{C4A5BBFA-F7A7-4150-984F-53E3C677875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" name="Google Shape;5433;p74">
                  <a:extLst>
                    <a:ext uri="{FF2B5EF4-FFF2-40B4-BE49-F238E27FC236}">
                      <a16:creationId xmlns:a16="http://schemas.microsoft.com/office/drawing/2014/main" id="{BB512911-8115-4173-9C9F-D2BAB4896EA6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5434;p74">
                  <a:extLst>
                    <a:ext uri="{FF2B5EF4-FFF2-40B4-BE49-F238E27FC236}">
                      <a16:creationId xmlns:a16="http://schemas.microsoft.com/office/drawing/2014/main" id="{9F043143-D996-4D9E-A7B1-84EF2ED3E48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3" name="Google Shape;5435;p74">
                <a:extLst>
                  <a:ext uri="{FF2B5EF4-FFF2-40B4-BE49-F238E27FC236}">
                    <a16:creationId xmlns:a16="http://schemas.microsoft.com/office/drawing/2014/main" id="{45A437B5-7F90-4025-95B8-F8EAFD0B5FC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2" name="Google Shape;5436;p74">
                  <a:extLst>
                    <a:ext uri="{FF2B5EF4-FFF2-40B4-BE49-F238E27FC236}">
                      <a16:creationId xmlns:a16="http://schemas.microsoft.com/office/drawing/2014/main" id="{6F7B5129-84DF-4C62-8C82-9AB277EF6F09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5437;p74">
                  <a:extLst>
                    <a:ext uri="{FF2B5EF4-FFF2-40B4-BE49-F238E27FC236}">
                      <a16:creationId xmlns:a16="http://schemas.microsoft.com/office/drawing/2014/main" id="{66D060E9-B9D0-44F0-94CA-46E71742A8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4" name="Google Shape;5438;p74">
                <a:extLst>
                  <a:ext uri="{FF2B5EF4-FFF2-40B4-BE49-F238E27FC236}">
                    <a16:creationId xmlns:a16="http://schemas.microsoft.com/office/drawing/2014/main" id="{13B03CA8-277C-4FEE-A8F9-BC63ED7A380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0" name="Google Shape;5439;p74">
                  <a:extLst>
                    <a:ext uri="{FF2B5EF4-FFF2-40B4-BE49-F238E27FC236}">
                      <a16:creationId xmlns:a16="http://schemas.microsoft.com/office/drawing/2014/main" id="{004B1260-171C-4534-A730-D729F4927A8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5440;p74">
                  <a:extLst>
                    <a:ext uri="{FF2B5EF4-FFF2-40B4-BE49-F238E27FC236}">
                      <a16:creationId xmlns:a16="http://schemas.microsoft.com/office/drawing/2014/main" id="{4A4AC487-850E-4ABE-B63F-BC11B03C641E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5" name="Google Shape;5441;p74">
                <a:extLst>
                  <a:ext uri="{FF2B5EF4-FFF2-40B4-BE49-F238E27FC236}">
                    <a16:creationId xmlns:a16="http://schemas.microsoft.com/office/drawing/2014/main" id="{191B05F9-14C7-4C06-BA89-AA6977ABFE49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8" name="Google Shape;5442;p74">
                  <a:extLst>
                    <a:ext uri="{FF2B5EF4-FFF2-40B4-BE49-F238E27FC236}">
                      <a16:creationId xmlns:a16="http://schemas.microsoft.com/office/drawing/2014/main" id="{2F76057E-5DCC-4F49-A2E2-60EB3E8821F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5443;p74">
                  <a:extLst>
                    <a:ext uri="{FF2B5EF4-FFF2-40B4-BE49-F238E27FC236}">
                      <a16:creationId xmlns:a16="http://schemas.microsoft.com/office/drawing/2014/main" id="{8642E87D-CFC1-4C2F-98EA-AED2E36DD94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6" name="Google Shape;5444;p74">
                <a:extLst>
                  <a:ext uri="{FF2B5EF4-FFF2-40B4-BE49-F238E27FC236}">
                    <a16:creationId xmlns:a16="http://schemas.microsoft.com/office/drawing/2014/main" id="{150D229E-D73B-4FC8-A005-1F7E1CA484D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76" name="Google Shape;5445;p74">
                  <a:extLst>
                    <a:ext uri="{FF2B5EF4-FFF2-40B4-BE49-F238E27FC236}">
                      <a16:creationId xmlns:a16="http://schemas.microsoft.com/office/drawing/2014/main" id="{6CF0C80B-7184-4D9C-BAB3-451AB77FFA1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5446;p74">
                  <a:extLst>
                    <a:ext uri="{FF2B5EF4-FFF2-40B4-BE49-F238E27FC236}">
                      <a16:creationId xmlns:a16="http://schemas.microsoft.com/office/drawing/2014/main" id="{6CF4C5F5-F4CA-454F-80FF-F08F4DC843C7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7" name="Google Shape;5447;p74">
                <a:extLst>
                  <a:ext uri="{FF2B5EF4-FFF2-40B4-BE49-F238E27FC236}">
                    <a16:creationId xmlns:a16="http://schemas.microsoft.com/office/drawing/2014/main" id="{6CE7BCC1-FAEC-41DB-8789-E043B89A8B01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74" name="Google Shape;5448;p74">
                  <a:extLst>
                    <a:ext uri="{FF2B5EF4-FFF2-40B4-BE49-F238E27FC236}">
                      <a16:creationId xmlns:a16="http://schemas.microsoft.com/office/drawing/2014/main" id="{48FEAFB9-A022-45BD-A292-2071C52D31A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5449;p74">
                  <a:extLst>
                    <a:ext uri="{FF2B5EF4-FFF2-40B4-BE49-F238E27FC236}">
                      <a16:creationId xmlns:a16="http://schemas.microsoft.com/office/drawing/2014/main" id="{9E3B98C3-2F3B-4B26-BE37-C7A41B16BE65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8" name="Google Shape;5450;p74">
                <a:extLst>
                  <a:ext uri="{FF2B5EF4-FFF2-40B4-BE49-F238E27FC236}">
                    <a16:creationId xmlns:a16="http://schemas.microsoft.com/office/drawing/2014/main" id="{67484E55-843B-4072-9997-619B550569A1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72" name="Google Shape;5451;p74">
                  <a:extLst>
                    <a:ext uri="{FF2B5EF4-FFF2-40B4-BE49-F238E27FC236}">
                      <a16:creationId xmlns:a16="http://schemas.microsoft.com/office/drawing/2014/main" id="{D532B5BC-BD71-45EC-9627-5EF50B5B503A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5452;p74">
                  <a:extLst>
                    <a:ext uri="{FF2B5EF4-FFF2-40B4-BE49-F238E27FC236}">
                      <a16:creationId xmlns:a16="http://schemas.microsoft.com/office/drawing/2014/main" id="{F3606084-D719-4E8B-9077-6035222C0798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9" name="Google Shape;5453;p74">
                <a:extLst>
                  <a:ext uri="{FF2B5EF4-FFF2-40B4-BE49-F238E27FC236}">
                    <a16:creationId xmlns:a16="http://schemas.microsoft.com/office/drawing/2014/main" id="{034988E5-D557-4F8A-BDCB-7AD79326A414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0" name="Google Shape;5454;p74">
                  <a:extLst>
                    <a:ext uri="{FF2B5EF4-FFF2-40B4-BE49-F238E27FC236}">
                      <a16:creationId xmlns:a16="http://schemas.microsoft.com/office/drawing/2014/main" id="{29B97CCD-BF07-44FE-A0A8-9461716607B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5455;p74">
                  <a:extLst>
                    <a:ext uri="{FF2B5EF4-FFF2-40B4-BE49-F238E27FC236}">
                      <a16:creationId xmlns:a16="http://schemas.microsoft.com/office/drawing/2014/main" id="{DB2AD1E8-35A9-40F6-BEFA-221815ABD14F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0" name="Google Shape;5456;p74">
                <a:extLst>
                  <a:ext uri="{FF2B5EF4-FFF2-40B4-BE49-F238E27FC236}">
                    <a16:creationId xmlns:a16="http://schemas.microsoft.com/office/drawing/2014/main" id="{33640601-B21D-47D3-8DA4-575C04E348F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8" name="Google Shape;5457;p74">
                  <a:extLst>
                    <a:ext uri="{FF2B5EF4-FFF2-40B4-BE49-F238E27FC236}">
                      <a16:creationId xmlns:a16="http://schemas.microsoft.com/office/drawing/2014/main" id="{21E7C54B-C52D-4F25-BCD2-74A9C46C7AD3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5458;p74">
                  <a:extLst>
                    <a:ext uri="{FF2B5EF4-FFF2-40B4-BE49-F238E27FC236}">
                      <a16:creationId xmlns:a16="http://schemas.microsoft.com/office/drawing/2014/main" id="{B7D359CF-67B4-4657-9ED3-376C40FD311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5459;p74">
                <a:extLst>
                  <a:ext uri="{FF2B5EF4-FFF2-40B4-BE49-F238E27FC236}">
                    <a16:creationId xmlns:a16="http://schemas.microsoft.com/office/drawing/2014/main" id="{9F30B1F6-63D8-4C08-B3DC-A4E38410EF27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6" name="Google Shape;5460;p74">
                  <a:extLst>
                    <a:ext uri="{FF2B5EF4-FFF2-40B4-BE49-F238E27FC236}">
                      <a16:creationId xmlns:a16="http://schemas.microsoft.com/office/drawing/2014/main" id="{7D6CCA04-ED38-49B1-94C6-D6C6A6E62D22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5461;p74">
                  <a:extLst>
                    <a:ext uri="{FF2B5EF4-FFF2-40B4-BE49-F238E27FC236}">
                      <a16:creationId xmlns:a16="http://schemas.microsoft.com/office/drawing/2014/main" id="{EE2AD11E-E734-4C36-A8A8-149AE02FDD83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2" name="Google Shape;5462;p74">
                <a:extLst>
                  <a:ext uri="{FF2B5EF4-FFF2-40B4-BE49-F238E27FC236}">
                    <a16:creationId xmlns:a16="http://schemas.microsoft.com/office/drawing/2014/main" id="{3D05A38A-E11F-423A-8BEE-A88201BC0CE7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4" name="Google Shape;5463;p74">
                  <a:extLst>
                    <a:ext uri="{FF2B5EF4-FFF2-40B4-BE49-F238E27FC236}">
                      <a16:creationId xmlns:a16="http://schemas.microsoft.com/office/drawing/2014/main" id="{7FFD35BB-2991-4D5F-89B8-F4B00CE8D21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5464;p74">
                  <a:extLst>
                    <a:ext uri="{FF2B5EF4-FFF2-40B4-BE49-F238E27FC236}">
                      <a16:creationId xmlns:a16="http://schemas.microsoft.com/office/drawing/2014/main" id="{7F56EF08-BB7B-421C-83EC-CCC725B6F02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3" name="Google Shape;5465;p74">
                <a:extLst>
                  <a:ext uri="{FF2B5EF4-FFF2-40B4-BE49-F238E27FC236}">
                    <a16:creationId xmlns:a16="http://schemas.microsoft.com/office/drawing/2014/main" id="{48D11FAE-11CD-4870-9283-FCB159A3014F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2" name="Google Shape;5466;p74">
                  <a:extLst>
                    <a:ext uri="{FF2B5EF4-FFF2-40B4-BE49-F238E27FC236}">
                      <a16:creationId xmlns:a16="http://schemas.microsoft.com/office/drawing/2014/main" id="{90BF8A9D-636A-4DAF-A55E-124D14FB6447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5467;p74">
                  <a:extLst>
                    <a:ext uri="{FF2B5EF4-FFF2-40B4-BE49-F238E27FC236}">
                      <a16:creationId xmlns:a16="http://schemas.microsoft.com/office/drawing/2014/main" id="{277A1E91-412B-431F-80D4-5D143058C27F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4" name="Google Shape;5468;p74">
                <a:extLst>
                  <a:ext uri="{FF2B5EF4-FFF2-40B4-BE49-F238E27FC236}">
                    <a16:creationId xmlns:a16="http://schemas.microsoft.com/office/drawing/2014/main" id="{10099162-5E01-4F21-BFE5-FF72F522A5A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0" name="Google Shape;5469;p74">
                  <a:extLst>
                    <a:ext uri="{FF2B5EF4-FFF2-40B4-BE49-F238E27FC236}">
                      <a16:creationId xmlns:a16="http://schemas.microsoft.com/office/drawing/2014/main" id="{57DD6241-4426-45A9-A0F2-8784FA7D0A96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5470;p74">
                  <a:extLst>
                    <a:ext uri="{FF2B5EF4-FFF2-40B4-BE49-F238E27FC236}">
                      <a16:creationId xmlns:a16="http://schemas.microsoft.com/office/drawing/2014/main" id="{72841396-2EB9-4DCC-A0CF-B419B978C2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5" name="Google Shape;5471;p74">
                <a:extLst>
                  <a:ext uri="{FF2B5EF4-FFF2-40B4-BE49-F238E27FC236}">
                    <a16:creationId xmlns:a16="http://schemas.microsoft.com/office/drawing/2014/main" id="{65C690F6-D0DC-4930-A515-24A557599BD9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8" name="Google Shape;5472;p74">
                  <a:extLst>
                    <a:ext uri="{FF2B5EF4-FFF2-40B4-BE49-F238E27FC236}">
                      <a16:creationId xmlns:a16="http://schemas.microsoft.com/office/drawing/2014/main" id="{DB17A419-D398-421E-9F66-28993F91C87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5473;p74">
                  <a:extLst>
                    <a:ext uri="{FF2B5EF4-FFF2-40B4-BE49-F238E27FC236}">
                      <a16:creationId xmlns:a16="http://schemas.microsoft.com/office/drawing/2014/main" id="{1C8A6919-2600-49C6-B60D-DE2D2E511230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6" name="Google Shape;5474;p74">
                <a:extLst>
                  <a:ext uri="{FF2B5EF4-FFF2-40B4-BE49-F238E27FC236}">
                    <a16:creationId xmlns:a16="http://schemas.microsoft.com/office/drawing/2014/main" id="{0C40FF2F-3359-49E5-8DC8-96319FCA7E7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6" name="Google Shape;5475;p74">
                  <a:extLst>
                    <a:ext uri="{FF2B5EF4-FFF2-40B4-BE49-F238E27FC236}">
                      <a16:creationId xmlns:a16="http://schemas.microsoft.com/office/drawing/2014/main" id="{CA884F6C-242E-4753-A1F3-EE9C44920D3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5476;p74">
                  <a:extLst>
                    <a:ext uri="{FF2B5EF4-FFF2-40B4-BE49-F238E27FC236}">
                      <a16:creationId xmlns:a16="http://schemas.microsoft.com/office/drawing/2014/main" id="{2D6E258B-DB57-4B89-A5EA-85372D925747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" name="Google Shape;5477;p74">
                <a:extLst>
                  <a:ext uri="{FF2B5EF4-FFF2-40B4-BE49-F238E27FC236}">
                    <a16:creationId xmlns:a16="http://schemas.microsoft.com/office/drawing/2014/main" id="{D8CD3BC9-424F-4821-BA69-737B5004E03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4" name="Google Shape;5478;p74">
                  <a:extLst>
                    <a:ext uri="{FF2B5EF4-FFF2-40B4-BE49-F238E27FC236}">
                      <a16:creationId xmlns:a16="http://schemas.microsoft.com/office/drawing/2014/main" id="{5C66E469-FB26-4677-8DB2-C34442701593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5479;p74">
                  <a:extLst>
                    <a:ext uri="{FF2B5EF4-FFF2-40B4-BE49-F238E27FC236}">
                      <a16:creationId xmlns:a16="http://schemas.microsoft.com/office/drawing/2014/main" id="{197B66AF-03FF-4CEE-A938-AF626E50624A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" name="Google Shape;5480;p74">
                <a:extLst>
                  <a:ext uri="{FF2B5EF4-FFF2-40B4-BE49-F238E27FC236}">
                    <a16:creationId xmlns:a16="http://schemas.microsoft.com/office/drawing/2014/main" id="{AD4E7D49-167F-4BBD-A57E-B731E249F9B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" name="Google Shape;5481;p74">
                  <a:extLst>
                    <a:ext uri="{FF2B5EF4-FFF2-40B4-BE49-F238E27FC236}">
                      <a16:creationId xmlns:a16="http://schemas.microsoft.com/office/drawing/2014/main" id="{31B26E0F-B7E3-402C-8903-DF18F78DA450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5482;p74">
                  <a:extLst>
                    <a:ext uri="{FF2B5EF4-FFF2-40B4-BE49-F238E27FC236}">
                      <a16:creationId xmlns:a16="http://schemas.microsoft.com/office/drawing/2014/main" id="{65A6C120-B3DD-4BC6-B081-1BF5946ED46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" name="Google Shape;5483;p74">
                <a:extLst>
                  <a:ext uri="{FF2B5EF4-FFF2-40B4-BE49-F238E27FC236}">
                    <a16:creationId xmlns:a16="http://schemas.microsoft.com/office/drawing/2014/main" id="{5996F111-05E5-4E2C-BB36-DC68133E3219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0" name="Google Shape;5484;p74">
                  <a:extLst>
                    <a:ext uri="{FF2B5EF4-FFF2-40B4-BE49-F238E27FC236}">
                      <a16:creationId xmlns:a16="http://schemas.microsoft.com/office/drawing/2014/main" id="{A16001A3-C3DE-4B74-8ABF-EAACA3395B53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5485;p74">
                  <a:extLst>
                    <a:ext uri="{FF2B5EF4-FFF2-40B4-BE49-F238E27FC236}">
                      <a16:creationId xmlns:a16="http://schemas.microsoft.com/office/drawing/2014/main" id="{4924B8A1-DD3D-4D0F-AF2F-0DBD7EA6BF9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0" name="Google Shape;5486;p74">
                <a:extLst>
                  <a:ext uri="{FF2B5EF4-FFF2-40B4-BE49-F238E27FC236}">
                    <a16:creationId xmlns:a16="http://schemas.microsoft.com/office/drawing/2014/main" id="{392484DD-C2D1-4626-8A8C-3270E37D1E0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8" name="Google Shape;5487;p74">
                  <a:extLst>
                    <a:ext uri="{FF2B5EF4-FFF2-40B4-BE49-F238E27FC236}">
                      <a16:creationId xmlns:a16="http://schemas.microsoft.com/office/drawing/2014/main" id="{E53AF4E7-F5D4-479B-8E7F-798B2740DC22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5488;p74">
                  <a:extLst>
                    <a:ext uri="{FF2B5EF4-FFF2-40B4-BE49-F238E27FC236}">
                      <a16:creationId xmlns:a16="http://schemas.microsoft.com/office/drawing/2014/main" id="{9EE437F7-7F28-4455-9E3B-0C1CAF7B9C4D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" name="Google Shape;5489;p74">
                <a:extLst>
                  <a:ext uri="{FF2B5EF4-FFF2-40B4-BE49-F238E27FC236}">
                    <a16:creationId xmlns:a16="http://schemas.microsoft.com/office/drawing/2014/main" id="{04697148-9A46-46BB-9AF4-232D8809B7BE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46" name="Google Shape;5490;p74">
                  <a:extLst>
                    <a:ext uri="{FF2B5EF4-FFF2-40B4-BE49-F238E27FC236}">
                      <a16:creationId xmlns:a16="http://schemas.microsoft.com/office/drawing/2014/main" id="{D14EEB3B-E0EC-4F9A-AD0B-8673A34ACD1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5491;p74">
                  <a:extLst>
                    <a:ext uri="{FF2B5EF4-FFF2-40B4-BE49-F238E27FC236}">
                      <a16:creationId xmlns:a16="http://schemas.microsoft.com/office/drawing/2014/main" id="{362E14CA-1EC7-4E33-99B3-7680068546F4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2" name="Google Shape;5492;p74">
                <a:extLst>
                  <a:ext uri="{FF2B5EF4-FFF2-40B4-BE49-F238E27FC236}">
                    <a16:creationId xmlns:a16="http://schemas.microsoft.com/office/drawing/2014/main" id="{441E9CF7-4EE3-4FEF-95FB-260D4715EA0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44" name="Google Shape;5493;p74">
                  <a:extLst>
                    <a:ext uri="{FF2B5EF4-FFF2-40B4-BE49-F238E27FC236}">
                      <a16:creationId xmlns:a16="http://schemas.microsoft.com/office/drawing/2014/main" id="{4D5A2BFD-AE31-45A2-BB0B-6CD8343A482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5494;p74">
                  <a:extLst>
                    <a:ext uri="{FF2B5EF4-FFF2-40B4-BE49-F238E27FC236}">
                      <a16:creationId xmlns:a16="http://schemas.microsoft.com/office/drawing/2014/main" id="{A324D54D-8FB5-4303-917B-7E3A75B6D98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3" name="Google Shape;5495;p74">
                <a:extLst>
                  <a:ext uri="{FF2B5EF4-FFF2-40B4-BE49-F238E27FC236}">
                    <a16:creationId xmlns:a16="http://schemas.microsoft.com/office/drawing/2014/main" id="{C62269A0-11A7-4FDC-B2F9-807D5B92B211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5496;p74">
                <a:extLst>
                  <a:ext uri="{FF2B5EF4-FFF2-40B4-BE49-F238E27FC236}">
                    <a16:creationId xmlns:a16="http://schemas.microsoft.com/office/drawing/2014/main" id="{32BCDFE9-F200-4911-8C79-53BB80D2D1A3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35" name="Google Shape;5497;p74">
                <a:extLst>
                  <a:ext uri="{FF2B5EF4-FFF2-40B4-BE49-F238E27FC236}">
                    <a16:creationId xmlns:a16="http://schemas.microsoft.com/office/drawing/2014/main" id="{3321BFB3-85B2-4115-9D66-5A8556D61C88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42" name="Google Shape;5498;p74">
                  <a:extLst>
                    <a:ext uri="{FF2B5EF4-FFF2-40B4-BE49-F238E27FC236}">
                      <a16:creationId xmlns:a16="http://schemas.microsoft.com/office/drawing/2014/main" id="{6B0BE815-5BE7-4407-9AF7-F4F64C79A7B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5499;p74">
                  <a:extLst>
                    <a:ext uri="{FF2B5EF4-FFF2-40B4-BE49-F238E27FC236}">
                      <a16:creationId xmlns:a16="http://schemas.microsoft.com/office/drawing/2014/main" id="{AA0376A1-A1D1-4B0F-BF72-B4F429130E7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6" name="Google Shape;5500;p74">
                <a:extLst>
                  <a:ext uri="{FF2B5EF4-FFF2-40B4-BE49-F238E27FC236}">
                    <a16:creationId xmlns:a16="http://schemas.microsoft.com/office/drawing/2014/main" id="{89EE2ACD-123A-4677-B265-A1C6EF0E69F6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0" name="Google Shape;5501;p74">
                  <a:extLst>
                    <a:ext uri="{FF2B5EF4-FFF2-40B4-BE49-F238E27FC236}">
                      <a16:creationId xmlns:a16="http://schemas.microsoft.com/office/drawing/2014/main" id="{DF0BB9DA-4237-40B8-A75E-C936A0A94A7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5502;p74">
                  <a:extLst>
                    <a:ext uri="{FF2B5EF4-FFF2-40B4-BE49-F238E27FC236}">
                      <a16:creationId xmlns:a16="http://schemas.microsoft.com/office/drawing/2014/main" id="{DF34FDFE-BF60-48BE-AF89-A33E95C062A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5503;p74">
                <a:extLst>
                  <a:ext uri="{FF2B5EF4-FFF2-40B4-BE49-F238E27FC236}">
                    <a16:creationId xmlns:a16="http://schemas.microsoft.com/office/drawing/2014/main" id="{12047618-1996-45D0-B93C-4D06EA01992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8" name="Google Shape;5504;p74">
                  <a:extLst>
                    <a:ext uri="{FF2B5EF4-FFF2-40B4-BE49-F238E27FC236}">
                      <a16:creationId xmlns:a16="http://schemas.microsoft.com/office/drawing/2014/main" id="{2640FE52-C897-4A8E-9154-39CC6C3707C8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5505;p74">
                  <a:extLst>
                    <a:ext uri="{FF2B5EF4-FFF2-40B4-BE49-F238E27FC236}">
                      <a16:creationId xmlns:a16="http://schemas.microsoft.com/office/drawing/2014/main" id="{E79B1D0C-85D0-4411-892B-18273121A309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0" name="Google Shape;5506;p74">
              <a:extLst>
                <a:ext uri="{FF2B5EF4-FFF2-40B4-BE49-F238E27FC236}">
                  <a16:creationId xmlns:a16="http://schemas.microsoft.com/office/drawing/2014/main" id="{B3DE9B0D-11D3-4CFB-A457-76C35183FE4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1" name="Google Shape;5507;p74">
                <a:extLst>
                  <a:ext uri="{FF2B5EF4-FFF2-40B4-BE49-F238E27FC236}">
                    <a16:creationId xmlns:a16="http://schemas.microsoft.com/office/drawing/2014/main" id="{4312D0E5-5C83-450B-84A8-3E94456128DC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9" name="Google Shape;5508;p74">
                  <a:extLst>
                    <a:ext uri="{FF2B5EF4-FFF2-40B4-BE49-F238E27FC236}">
                      <a16:creationId xmlns:a16="http://schemas.microsoft.com/office/drawing/2014/main" id="{B5651655-9043-43F6-81DB-CAF51A4D62CA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5509;p74">
                  <a:extLst>
                    <a:ext uri="{FF2B5EF4-FFF2-40B4-BE49-F238E27FC236}">
                      <a16:creationId xmlns:a16="http://schemas.microsoft.com/office/drawing/2014/main" id="{E38DA571-15CF-4826-B7D7-AF87655805A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5510;p74">
                  <a:extLst>
                    <a:ext uri="{FF2B5EF4-FFF2-40B4-BE49-F238E27FC236}">
                      <a16:creationId xmlns:a16="http://schemas.microsoft.com/office/drawing/2014/main" id="{AB65B0DC-ECEC-421F-BD7D-B6E79874EA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5511;p74">
                  <a:extLst>
                    <a:ext uri="{FF2B5EF4-FFF2-40B4-BE49-F238E27FC236}">
                      <a16:creationId xmlns:a16="http://schemas.microsoft.com/office/drawing/2014/main" id="{0587870A-2176-4904-886D-DC0B8E9D354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5512;p74">
                  <a:extLst>
                    <a:ext uri="{FF2B5EF4-FFF2-40B4-BE49-F238E27FC236}">
                      <a16:creationId xmlns:a16="http://schemas.microsoft.com/office/drawing/2014/main" id="{CFFF54A3-0DC1-4240-BA38-1A3A911133F6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5513;p74">
                  <a:extLst>
                    <a:ext uri="{FF2B5EF4-FFF2-40B4-BE49-F238E27FC236}">
                      <a16:creationId xmlns:a16="http://schemas.microsoft.com/office/drawing/2014/main" id="{52C74ED4-17EC-4F1F-9EBA-9484A47D23C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5514;p74">
                  <a:extLst>
                    <a:ext uri="{FF2B5EF4-FFF2-40B4-BE49-F238E27FC236}">
                      <a16:creationId xmlns:a16="http://schemas.microsoft.com/office/drawing/2014/main" id="{3AD167F0-0548-4C07-8A6F-65E65218D66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5515;p74">
                  <a:extLst>
                    <a:ext uri="{FF2B5EF4-FFF2-40B4-BE49-F238E27FC236}">
                      <a16:creationId xmlns:a16="http://schemas.microsoft.com/office/drawing/2014/main" id="{AE0D895B-29E1-4FE7-B111-5EA7D00A7026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5516;p74">
                  <a:extLst>
                    <a:ext uri="{FF2B5EF4-FFF2-40B4-BE49-F238E27FC236}">
                      <a16:creationId xmlns:a16="http://schemas.microsoft.com/office/drawing/2014/main" id="{5ED83F34-C619-44F7-B053-47147383B4CD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5517;p74">
                  <a:extLst>
                    <a:ext uri="{FF2B5EF4-FFF2-40B4-BE49-F238E27FC236}">
                      <a16:creationId xmlns:a16="http://schemas.microsoft.com/office/drawing/2014/main" id="{043CDDC2-393D-4279-BB15-38A04F540E8E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5518;p74">
                  <a:extLst>
                    <a:ext uri="{FF2B5EF4-FFF2-40B4-BE49-F238E27FC236}">
                      <a16:creationId xmlns:a16="http://schemas.microsoft.com/office/drawing/2014/main" id="{139707C1-197D-43EC-87ED-E3C5A871284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5519;p74">
                  <a:extLst>
                    <a:ext uri="{FF2B5EF4-FFF2-40B4-BE49-F238E27FC236}">
                      <a16:creationId xmlns:a16="http://schemas.microsoft.com/office/drawing/2014/main" id="{F2BB6035-F83B-4816-97F6-58B8D6D01F13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5520;p74">
                  <a:extLst>
                    <a:ext uri="{FF2B5EF4-FFF2-40B4-BE49-F238E27FC236}">
                      <a16:creationId xmlns:a16="http://schemas.microsoft.com/office/drawing/2014/main" id="{3F6DA584-3BD6-4AB3-92B4-3707A103BBB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5521;p74">
                  <a:extLst>
                    <a:ext uri="{FF2B5EF4-FFF2-40B4-BE49-F238E27FC236}">
                      <a16:creationId xmlns:a16="http://schemas.microsoft.com/office/drawing/2014/main" id="{8BB9D6C9-4E59-4404-9F97-3E9F3605E529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5522;p74">
                  <a:extLst>
                    <a:ext uri="{FF2B5EF4-FFF2-40B4-BE49-F238E27FC236}">
                      <a16:creationId xmlns:a16="http://schemas.microsoft.com/office/drawing/2014/main" id="{C2199D76-82B6-45D1-92F9-E34570862423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5523;p74">
                  <a:extLst>
                    <a:ext uri="{FF2B5EF4-FFF2-40B4-BE49-F238E27FC236}">
                      <a16:creationId xmlns:a16="http://schemas.microsoft.com/office/drawing/2014/main" id="{DBDB23D2-BBC5-44AA-A057-FCC8D0AB8145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5524;p74">
                  <a:extLst>
                    <a:ext uri="{FF2B5EF4-FFF2-40B4-BE49-F238E27FC236}">
                      <a16:creationId xmlns:a16="http://schemas.microsoft.com/office/drawing/2014/main" id="{632A52EA-6331-433D-93C8-2860D73D6558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5525;p74">
                  <a:extLst>
                    <a:ext uri="{FF2B5EF4-FFF2-40B4-BE49-F238E27FC236}">
                      <a16:creationId xmlns:a16="http://schemas.microsoft.com/office/drawing/2014/main" id="{A1B27D63-A034-4505-AD23-D9EF0462070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5526;p74">
                  <a:extLst>
                    <a:ext uri="{FF2B5EF4-FFF2-40B4-BE49-F238E27FC236}">
                      <a16:creationId xmlns:a16="http://schemas.microsoft.com/office/drawing/2014/main" id="{74F80204-F160-4C73-8CFA-317AB8D0130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5527;p74">
                  <a:extLst>
                    <a:ext uri="{FF2B5EF4-FFF2-40B4-BE49-F238E27FC236}">
                      <a16:creationId xmlns:a16="http://schemas.microsoft.com/office/drawing/2014/main" id="{DCA2F2D0-F400-4FDF-AAA3-02E50728ACCA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5528;p74">
                  <a:extLst>
                    <a:ext uri="{FF2B5EF4-FFF2-40B4-BE49-F238E27FC236}">
                      <a16:creationId xmlns:a16="http://schemas.microsoft.com/office/drawing/2014/main" id="{6035A338-B7C0-43B2-AB0F-780FB1BFEC95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5529;p74">
                  <a:extLst>
                    <a:ext uri="{FF2B5EF4-FFF2-40B4-BE49-F238E27FC236}">
                      <a16:creationId xmlns:a16="http://schemas.microsoft.com/office/drawing/2014/main" id="{236FAF1E-23C8-4B5C-810B-8E89B3DC3E0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5530;p74">
                  <a:extLst>
                    <a:ext uri="{FF2B5EF4-FFF2-40B4-BE49-F238E27FC236}">
                      <a16:creationId xmlns:a16="http://schemas.microsoft.com/office/drawing/2014/main" id="{3A8905D5-B559-4C87-BE0A-B2708618353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5531;p74">
                  <a:extLst>
                    <a:ext uri="{FF2B5EF4-FFF2-40B4-BE49-F238E27FC236}">
                      <a16:creationId xmlns:a16="http://schemas.microsoft.com/office/drawing/2014/main" id="{44749559-10E5-42B6-918E-5AF27F921B29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5532;p74">
                  <a:extLst>
                    <a:ext uri="{FF2B5EF4-FFF2-40B4-BE49-F238E27FC236}">
                      <a16:creationId xmlns:a16="http://schemas.microsoft.com/office/drawing/2014/main" id="{2E657E2A-065A-4703-A880-B090F4AE1F29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5533;p74">
                  <a:extLst>
                    <a:ext uri="{FF2B5EF4-FFF2-40B4-BE49-F238E27FC236}">
                      <a16:creationId xmlns:a16="http://schemas.microsoft.com/office/drawing/2014/main" id="{B1359853-9510-4E77-950A-C4E64F6E625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5534;p74">
                  <a:extLst>
                    <a:ext uri="{FF2B5EF4-FFF2-40B4-BE49-F238E27FC236}">
                      <a16:creationId xmlns:a16="http://schemas.microsoft.com/office/drawing/2014/main" id="{A4023524-B0A8-48F3-998F-4204148EE2D6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5535;p74">
                  <a:extLst>
                    <a:ext uri="{FF2B5EF4-FFF2-40B4-BE49-F238E27FC236}">
                      <a16:creationId xmlns:a16="http://schemas.microsoft.com/office/drawing/2014/main" id="{B4E7E814-07CF-4B33-ACB6-FB7531B33A6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5536;p74">
                  <a:extLst>
                    <a:ext uri="{FF2B5EF4-FFF2-40B4-BE49-F238E27FC236}">
                      <a16:creationId xmlns:a16="http://schemas.microsoft.com/office/drawing/2014/main" id="{0D6C7F62-D8A8-48F6-85AE-D1806388F8CA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5537;p74">
                  <a:extLst>
                    <a:ext uri="{FF2B5EF4-FFF2-40B4-BE49-F238E27FC236}">
                      <a16:creationId xmlns:a16="http://schemas.microsoft.com/office/drawing/2014/main" id="{8A899BEF-9795-4094-BB02-56BC9A5DA5E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5538;p74">
                  <a:extLst>
                    <a:ext uri="{FF2B5EF4-FFF2-40B4-BE49-F238E27FC236}">
                      <a16:creationId xmlns:a16="http://schemas.microsoft.com/office/drawing/2014/main" id="{02ACF035-079C-45B1-827C-42D20D3E2AF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5539;p74">
                  <a:extLst>
                    <a:ext uri="{FF2B5EF4-FFF2-40B4-BE49-F238E27FC236}">
                      <a16:creationId xmlns:a16="http://schemas.microsoft.com/office/drawing/2014/main" id="{27C25910-0286-43FD-BDF7-3F3E929CCEE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5540;p74">
                  <a:extLst>
                    <a:ext uri="{FF2B5EF4-FFF2-40B4-BE49-F238E27FC236}">
                      <a16:creationId xmlns:a16="http://schemas.microsoft.com/office/drawing/2014/main" id="{70500131-8865-452E-8301-6A754C1186C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5541;p74">
                  <a:extLst>
                    <a:ext uri="{FF2B5EF4-FFF2-40B4-BE49-F238E27FC236}">
                      <a16:creationId xmlns:a16="http://schemas.microsoft.com/office/drawing/2014/main" id="{4FCF4F4E-E0DF-4DB6-877B-53CD6A5132C4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5542;p74">
                  <a:extLst>
                    <a:ext uri="{FF2B5EF4-FFF2-40B4-BE49-F238E27FC236}">
                      <a16:creationId xmlns:a16="http://schemas.microsoft.com/office/drawing/2014/main" id="{E242CAB0-36C0-470F-9B43-4B7082531346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5543;p74">
                  <a:extLst>
                    <a:ext uri="{FF2B5EF4-FFF2-40B4-BE49-F238E27FC236}">
                      <a16:creationId xmlns:a16="http://schemas.microsoft.com/office/drawing/2014/main" id="{48A9C028-DE6C-4BCC-A83A-55A37E28A7A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5544;p74">
                  <a:extLst>
                    <a:ext uri="{FF2B5EF4-FFF2-40B4-BE49-F238E27FC236}">
                      <a16:creationId xmlns:a16="http://schemas.microsoft.com/office/drawing/2014/main" id="{8A61F683-B46C-47F2-97D2-75A3B9D68606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5545;p74">
                  <a:extLst>
                    <a:ext uri="{FF2B5EF4-FFF2-40B4-BE49-F238E27FC236}">
                      <a16:creationId xmlns:a16="http://schemas.microsoft.com/office/drawing/2014/main" id="{A4005AC3-3AEB-4FFD-BD59-A562C4872B4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5546;p74">
                  <a:extLst>
                    <a:ext uri="{FF2B5EF4-FFF2-40B4-BE49-F238E27FC236}">
                      <a16:creationId xmlns:a16="http://schemas.microsoft.com/office/drawing/2014/main" id="{BBD9B090-6C3C-40F9-AE28-2E180457CF5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5547;p74">
                  <a:extLst>
                    <a:ext uri="{FF2B5EF4-FFF2-40B4-BE49-F238E27FC236}">
                      <a16:creationId xmlns:a16="http://schemas.microsoft.com/office/drawing/2014/main" id="{D5657B57-49B8-4775-B69D-9D67D77C974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5548;p74">
                  <a:extLst>
                    <a:ext uri="{FF2B5EF4-FFF2-40B4-BE49-F238E27FC236}">
                      <a16:creationId xmlns:a16="http://schemas.microsoft.com/office/drawing/2014/main" id="{776A2E2C-C405-42AA-B7A2-E80CFA2F6CCE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5549;p74">
                  <a:extLst>
                    <a:ext uri="{FF2B5EF4-FFF2-40B4-BE49-F238E27FC236}">
                      <a16:creationId xmlns:a16="http://schemas.microsoft.com/office/drawing/2014/main" id="{856E49CD-BA73-4BBC-9BD4-EA33E1973D7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5550;p74">
                  <a:extLst>
                    <a:ext uri="{FF2B5EF4-FFF2-40B4-BE49-F238E27FC236}">
                      <a16:creationId xmlns:a16="http://schemas.microsoft.com/office/drawing/2014/main" id="{0DFD28F7-5CBF-41D8-928F-AB9D2D62FCC0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5551;p74">
                  <a:extLst>
                    <a:ext uri="{FF2B5EF4-FFF2-40B4-BE49-F238E27FC236}">
                      <a16:creationId xmlns:a16="http://schemas.microsoft.com/office/drawing/2014/main" id="{F2887BBB-73C5-45E2-AF6E-9AC952C5330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5552;p74">
                  <a:extLst>
                    <a:ext uri="{FF2B5EF4-FFF2-40B4-BE49-F238E27FC236}">
                      <a16:creationId xmlns:a16="http://schemas.microsoft.com/office/drawing/2014/main" id="{241EE30F-B69D-4513-BE60-FE06B149EE2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5553;p74">
                  <a:extLst>
                    <a:ext uri="{FF2B5EF4-FFF2-40B4-BE49-F238E27FC236}">
                      <a16:creationId xmlns:a16="http://schemas.microsoft.com/office/drawing/2014/main" id="{96034DCF-234D-40D8-A642-0B212DDB7EB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5554;p74">
                  <a:extLst>
                    <a:ext uri="{FF2B5EF4-FFF2-40B4-BE49-F238E27FC236}">
                      <a16:creationId xmlns:a16="http://schemas.microsoft.com/office/drawing/2014/main" id="{C05F2265-4E5B-4865-B9C3-33701F71DE3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5555;p74">
                  <a:extLst>
                    <a:ext uri="{FF2B5EF4-FFF2-40B4-BE49-F238E27FC236}">
                      <a16:creationId xmlns:a16="http://schemas.microsoft.com/office/drawing/2014/main" id="{2CA10087-20C2-414C-A9AD-32105B5D64D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5556;p74">
                  <a:extLst>
                    <a:ext uri="{FF2B5EF4-FFF2-40B4-BE49-F238E27FC236}">
                      <a16:creationId xmlns:a16="http://schemas.microsoft.com/office/drawing/2014/main" id="{C5A511CC-869D-4EC9-A805-04FCFDA0F746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5557;p74">
                  <a:extLst>
                    <a:ext uri="{FF2B5EF4-FFF2-40B4-BE49-F238E27FC236}">
                      <a16:creationId xmlns:a16="http://schemas.microsoft.com/office/drawing/2014/main" id="{32F2B0FC-B879-4F7E-9ADC-DD44C436F71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5558;p74">
                  <a:extLst>
                    <a:ext uri="{FF2B5EF4-FFF2-40B4-BE49-F238E27FC236}">
                      <a16:creationId xmlns:a16="http://schemas.microsoft.com/office/drawing/2014/main" id="{73902F10-D73B-4D46-B856-45E60BCF3CCE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5559;p74">
                  <a:extLst>
                    <a:ext uri="{FF2B5EF4-FFF2-40B4-BE49-F238E27FC236}">
                      <a16:creationId xmlns:a16="http://schemas.microsoft.com/office/drawing/2014/main" id="{53A24DE2-98E0-4CA2-986F-DEE79B65BA6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5560;p74">
                  <a:extLst>
                    <a:ext uri="{FF2B5EF4-FFF2-40B4-BE49-F238E27FC236}">
                      <a16:creationId xmlns:a16="http://schemas.microsoft.com/office/drawing/2014/main" id="{2207EEF7-8DD5-4565-9F73-90C3BD410AC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5561;p74">
                  <a:extLst>
                    <a:ext uri="{FF2B5EF4-FFF2-40B4-BE49-F238E27FC236}">
                      <a16:creationId xmlns:a16="http://schemas.microsoft.com/office/drawing/2014/main" id="{E96CFD49-C5B7-483D-B59F-85538CEA6177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5562;p74">
                  <a:extLst>
                    <a:ext uri="{FF2B5EF4-FFF2-40B4-BE49-F238E27FC236}">
                      <a16:creationId xmlns:a16="http://schemas.microsoft.com/office/drawing/2014/main" id="{204955FC-C517-422D-B03B-3EA0732EB0D1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5563;p74">
                  <a:extLst>
                    <a:ext uri="{FF2B5EF4-FFF2-40B4-BE49-F238E27FC236}">
                      <a16:creationId xmlns:a16="http://schemas.microsoft.com/office/drawing/2014/main" id="{B5AD5EC3-8B35-43C9-8BA4-27BE8B80C84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" name="Google Shape;5564;p74">
                <a:extLst>
                  <a:ext uri="{FF2B5EF4-FFF2-40B4-BE49-F238E27FC236}">
                    <a16:creationId xmlns:a16="http://schemas.microsoft.com/office/drawing/2014/main" id="{2CECBBD5-21D4-487B-95E5-FF8C2933BB0A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67" name="Google Shape;5565;p74">
                  <a:extLst>
                    <a:ext uri="{FF2B5EF4-FFF2-40B4-BE49-F238E27FC236}">
                      <a16:creationId xmlns:a16="http://schemas.microsoft.com/office/drawing/2014/main" id="{9CBE66AB-FB9C-4D4D-94C9-28B41F87B446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5566;p74">
                  <a:extLst>
                    <a:ext uri="{FF2B5EF4-FFF2-40B4-BE49-F238E27FC236}">
                      <a16:creationId xmlns:a16="http://schemas.microsoft.com/office/drawing/2014/main" id="{A6E8717D-5179-4E83-9E4E-BB26C98ACE4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5567;p74">
                <a:extLst>
                  <a:ext uri="{FF2B5EF4-FFF2-40B4-BE49-F238E27FC236}">
                    <a16:creationId xmlns:a16="http://schemas.microsoft.com/office/drawing/2014/main" id="{2AF9DF77-DE3E-4319-9589-BFF7EAC2C54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65" name="Google Shape;5568;p74">
                  <a:extLst>
                    <a:ext uri="{FF2B5EF4-FFF2-40B4-BE49-F238E27FC236}">
                      <a16:creationId xmlns:a16="http://schemas.microsoft.com/office/drawing/2014/main" id="{F948C10E-CABD-4F1A-A792-DDA171DFEBD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5569;p74">
                  <a:extLst>
                    <a:ext uri="{FF2B5EF4-FFF2-40B4-BE49-F238E27FC236}">
                      <a16:creationId xmlns:a16="http://schemas.microsoft.com/office/drawing/2014/main" id="{EF36FB65-86CE-46C3-9A7D-B44BBD55D20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" name="Google Shape;5570;p74">
                <a:extLst>
                  <a:ext uri="{FF2B5EF4-FFF2-40B4-BE49-F238E27FC236}">
                    <a16:creationId xmlns:a16="http://schemas.microsoft.com/office/drawing/2014/main" id="{AD70A2AF-7BE8-4AE4-972E-BB15155AD25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3" name="Google Shape;5571;p74">
                  <a:extLst>
                    <a:ext uri="{FF2B5EF4-FFF2-40B4-BE49-F238E27FC236}">
                      <a16:creationId xmlns:a16="http://schemas.microsoft.com/office/drawing/2014/main" id="{3D20EFD2-2A25-4B02-B4DE-625F0D8E367B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5572;p74">
                  <a:extLst>
                    <a:ext uri="{FF2B5EF4-FFF2-40B4-BE49-F238E27FC236}">
                      <a16:creationId xmlns:a16="http://schemas.microsoft.com/office/drawing/2014/main" id="{7F49D93C-0851-4110-B5E1-D3B99C59DDD9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" name="Google Shape;5573;p74">
                <a:extLst>
                  <a:ext uri="{FF2B5EF4-FFF2-40B4-BE49-F238E27FC236}">
                    <a16:creationId xmlns:a16="http://schemas.microsoft.com/office/drawing/2014/main" id="{B8095ED6-52E1-43ED-8E2F-7B2EFFEDB12B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1" name="Google Shape;5574;p74">
                  <a:extLst>
                    <a:ext uri="{FF2B5EF4-FFF2-40B4-BE49-F238E27FC236}">
                      <a16:creationId xmlns:a16="http://schemas.microsoft.com/office/drawing/2014/main" id="{8ADE77F2-6F84-4267-A0A3-CE52524387AF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5575;p74">
                  <a:extLst>
                    <a:ext uri="{FF2B5EF4-FFF2-40B4-BE49-F238E27FC236}">
                      <a16:creationId xmlns:a16="http://schemas.microsoft.com/office/drawing/2014/main" id="{76D651CC-7B90-492F-BE7E-F574A731896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" name="Google Shape;5576;p74">
                <a:extLst>
                  <a:ext uri="{FF2B5EF4-FFF2-40B4-BE49-F238E27FC236}">
                    <a16:creationId xmlns:a16="http://schemas.microsoft.com/office/drawing/2014/main" id="{33B11E54-332C-4EC8-BBDD-B5A6A54755A8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9" name="Google Shape;5577;p74">
                  <a:extLst>
                    <a:ext uri="{FF2B5EF4-FFF2-40B4-BE49-F238E27FC236}">
                      <a16:creationId xmlns:a16="http://schemas.microsoft.com/office/drawing/2014/main" id="{AC411BC7-7A9C-47CE-B715-6CA78098E6BB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5578;p74">
                  <a:extLst>
                    <a:ext uri="{FF2B5EF4-FFF2-40B4-BE49-F238E27FC236}">
                      <a16:creationId xmlns:a16="http://schemas.microsoft.com/office/drawing/2014/main" id="{9B2C2A81-1747-451C-81D4-915590BEBE71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" name="Google Shape;5579;p74">
                <a:extLst>
                  <a:ext uri="{FF2B5EF4-FFF2-40B4-BE49-F238E27FC236}">
                    <a16:creationId xmlns:a16="http://schemas.microsoft.com/office/drawing/2014/main" id="{B9D4F626-F604-4040-B645-62EDEECF97E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57" name="Google Shape;5580;p74">
                  <a:extLst>
                    <a:ext uri="{FF2B5EF4-FFF2-40B4-BE49-F238E27FC236}">
                      <a16:creationId xmlns:a16="http://schemas.microsoft.com/office/drawing/2014/main" id="{E4C02D9D-6D51-4674-95F7-9324700D9379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5581;p74">
                  <a:extLst>
                    <a:ext uri="{FF2B5EF4-FFF2-40B4-BE49-F238E27FC236}">
                      <a16:creationId xmlns:a16="http://schemas.microsoft.com/office/drawing/2014/main" id="{526188FE-D277-42BA-AD45-0FE6C4BF376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" name="Google Shape;5582;p74">
                <a:extLst>
                  <a:ext uri="{FF2B5EF4-FFF2-40B4-BE49-F238E27FC236}">
                    <a16:creationId xmlns:a16="http://schemas.microsoft.com/office/drawing/2014/main" id="{469BFA56-4F0C-40DE-8CDA-1722B66B50B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55" name="Google Shape;5583;p74">
                  <a:extLst>
                    <a:ext uri="{FF2B5EF4-FFF2-40B4-BE49-F238E27FC236}">
                      <a16:creationId xmlns:a16="http://schemas.microsoft.com/office/drawing/2014/main" id="{1E569DB6-5E28-43EA-97C2-1F4A365E9365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5584;p74">
                  <a:extLst>
                    <a:ext uri="{FF2B5EF4-FFF2-40B4-BE49-F238E27FC236}">
                      <a16:creationId xmlns:a16="http://schemas.microsoft.com/office/drawing/2014/main" id="{143E1EB2-93D1-46BF-900D-DD50E0D7E8F1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" name="Google Shape;5585;p74">
                <a:extLst>
                  <a:ext uri="{FF2B5EF4-FFF2-40B4-BE49-F238E27FC236}">
                    <a16:creationId xmlns:a16="http://schemas.microsoft.com/office/drawing/2014/main" id="{D7736131-E79A-480D-8BA1-A954CF9B671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53" name="Google Shape;5586;p74">
                  <a:extLst>
                    <a:ext uri="{FF2B5EF4-FFF2-40B4-BE49-F238E27FC236}">
                      <a16:creationId xmlns:a16="http://schemas.microsoft.com/office/drawing/2014/main" id="{CF04E90E-1883-4F49-9E1E-BB7C2937A8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5587;p74">
                  <a:extLst>
                    <a:ext uri="{FF2B5EF4-FFF2-40B4-BE49-F238E27FC236}">
                      <a16:creationId xmlns:a16="http://schemas.microsoft.com/office/drawing/2014/main" id="{CB6F7D98-C95B-468B-B7B3-F1871806A71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" name="Google Shape;5588;p74">
                <a:extLst>
                  <a:ext uri="{FF2B5EF4-FFF2-40B4-BE49-F238E27FC236}">
                    <a16:creationId xmlns:a16="http://schemas.microsoft.com/office/drawing/2014/main" id="{81A86C26-9D90-4026-8D82-D55977A4703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51" name="Google Shape;5589;p74">
                  <a:extLst>
                    <a:ext uri="{FF2B5EF4-FFF2-40B4-BE49-F238E27FC236}">
                      <a16:creationId xmlns:a16="http://schemas.microsoft.com/office/drawing/2014/main" id="{2EBD2513-21C3-44E7-99B2-6129FC7D064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5590;p74">
                  <a:extLst>
                    <a:ext uri="{FF2B5EF4-FFF2-40B4-BE49-F238E27FC236}">
                      <a16:creationId xmlns:a16="http://schemas.microsoft.com/office/drawing/2014/main" id="{601C1A68-A176-40FB-B764-25F7A64F431B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" name="Google Shape;5591;p74">
                <a:extLst>
                  <a:ext uri="{FF2B5EF4-FFF2-40B4-BE49-F238E27FC236}">
                    <a16:creationId xmlns:a16="http://schemas.microsoft.com/office/drawing/2014/main" id="{C1C570F5-092C-455D-96EA-1176B664B92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9" name="Google Shape;5592;p74">
                  <a:extLst>
                    <a:ext uri="{FF2B5EF4-FFF2-40B4-BE49-F238E27FC236}">
                      <a16:creationId xmlns:a16="http://schemas.microsoft.com/office/drawing/2014/main" id="{59F50BA0-BA7B-4169-A751-CCE303F37E05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5593;p74">
                  <a:extLst>
                    <a:ext uri="{FF2B5EF4-FFF2-40B4-BE49-F238E27FC236}">
                      <a16:creationId xmlns:a16="http://schemas.microsoft.com/office/drawing/2014/main" id="{36FA4BDA-BDE6-41A5-B2F0-75445AF706C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" name="Google Shape;5594;p74">
                <a:extLst>
                  <a:ext uri="{FF2B5EF4-FFF2-40B4-BE49-F238E27FC236}">
                    <a16:creationId xmlns:a16="http://schemas.microsoft.com/office/drawing/2014/main" id="{36F024A8-EBE6-4DFD-9B21-8A3B8FC0DA51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47" name="Google Shape;5595;p74">
                  <a:extLst>
                    <a:ext uri="{FF2B5EF4-FFF2-40B4-BE49-F238E27FC236}">
                      <a16:creationId xmlns:a16="http://schemas.microsoft.com/office/drawing/2014/main" id="{A1A930B5-31DF-4456-9FA3-20D19D8AE79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5596;p74">
                  <a:extLst>
                    <a:ext uri="{FF2B5EF4-FFF2-40B4-BE49-F238E27FC236}">
                      <a16:creationId xmlns:a16="http://schemas.microsoft.com/office/drawing/2014/main" id="{5A64D8F3-ABED-4B6A-968A-191B4FF8168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" name="Google Shape;5597;p74">
                <a:extLst>
                  <a:ext uri="{FF2B5EF4-FFF2-40B4-BE49-F238E27FC236}">
                    <a16:creationId xmlns:a16="http://schemas.microsoft.com/office/drawing/2014/main" id="{F00F9B33-2E8C-41FA-A686-E67525F3C20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5598;p74">
                <a:extLst>
                  <a:ext uri="{FF2B5EF4-FFF2-40B4-BE49-F238E27FC236}">
                    <a16:creationId xmlns:a16="http://schemas.microsoft.com/office/drawing/2014/main" id="{2EA7F523-D50A-419E-8839-29684EAFF2F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5" name="Google Shape;5599;p74">
                <a:extLst>
                  <a:ext uri="{FF2B5EF4-FFF2-40B4-BE49-F238E27FC236}">
                    <a16:creationId xmlns:a16="http://schemas.microsoft.com/office/drawing/2014/main" id="{21B34C71-DA06-4272-B0E3-5F018C4CED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45" name="Google Shape;5600;p74">
                  <a:extLst>
                    <a:ext uri="{FF2B5EF4-FFF2-40B4-BE49-F238E27FC236}">
                      <a16:creationId xmlns:a16="http://schemas.microsoft.com/office/drawing/2014/main" id="{CC18E5CC-686D-4D7C-8EFC-09D63492C02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5601;p74">
                  <a:extLst>
                    <a:ext uri="{FF2B5EF4-FFF2-40B4-BE49-F238E27FC236}">
                      <a16:creationId xmlns:a16="http://schemas.microsoft.com/office/drawing/2014/main" id="{10A2268E-4F90-4B2A-AD0A-32EB657EFB7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" name="Google Shape;5602;p74">
                <a:extLst>
                  <a:ext uri="{FF2B5EF4-FFF2-40B4-BE49-F238E27FC236}">
                    <a16:creationId xmlns:a16="http://schemas.microsoft.com/office/drawing/2014/main" id="{F7B3D1EB-664C-4810-A770-596D788A8957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43" name="Google Shape;5603;p74">
                  <a:extLst>
                    <a:ext uri="{FF2B5EF4-FFF2-40B4-BE49-F238E27FC236}">
                      <a16:creationId xmlns:a16="http://schemas.microsoft.com/office/drawing/2014/main" id="{58D71C92-0E8D-4FA7-B4FF-30D8C9440CA6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5604;p74">
                  <a:extLst>
                    <a:ext uri="{FF2B5EF4-FFF2-40B4-BE49-F238E27FC236}">
                      <a16:creationId xmlns:a16="http://schemas.microsoft.com/office/drawing/2014/main" id="{7CAA7F16-C598-4C2E-A475-5DEDC1AABBC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" name="Google Shape;5605;p74">
                <a:extLst>
                  <a:ext uri="{FF2B5EF4-FFF2-40B4-BE49-F238E27FC236}">
                    <a16:creationId xmlns:a16="http://schemas.microsoft.com/office/drawing/2014/main" id="{FEA001BE-3032-4335-A136-4592B682D86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41" name="Google Shape;5606;p74">
                  <a:extLst>
                    <a:ext uri="{FF2B5EF4-FFF2-40B4-BE49-F238E27FC236}">
                      <a16:creationId xmlns:a16="http://schemas.microsoft.com/office/drawing/2014/main" id="{767556AB-C477-462B-BC53-C889312422B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5607;p74">
                  <a:extLst>
                    <a:ext uri="{FF2B5EF4-FFF2-40B4-BE49-F238E27FC236}">
                      <a16:creationId xmlns:a16="http://schemas.microsoft.com/office/drawing/2014/main" id="{F1E41AB4-8676-4191-8E11-6EAF3157FD45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" name="Google Shape;5608;p74">
                <a:extLst>
                  <a:ext uri="{FF2B5EF4-FFF2-40B4-BE49-F238E27FC236}">
                    <a16:creationId xmlns:a16="http://schemas.microsoft.com/office/drawing/2014/main" id="{9DBFE8DB-A63A-4E7C-9927-C6EBF8AFF83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9" name="Google Shape;5609;p74">
                  <a:extLst>
                    <a:ext uri="{FF2B5EF4-FFF2-40B4-BE49-F238E27FC236}">
                      <a16:creationId xmlns:a16="http://schemas.microsoft.com/office/drawing/2014/main" id="{1A1D6007-EC37-42B4-9243-FC74F0CBCB1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5610;p74">
                  <a:extLst>
                    <a:ext uri="{FF2B5EF4-FFF2-40B4-BE49-F238E27FC236}">
                      <a16:creationId xmlns:a16="http://schemas.microsoft.com/office/drawing/2014/main" id="{08A534EF-37CE-4E79-9CB4-01A651A37360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" name="Google Shape;5611;p74">
                <a:extLst>
                  <a:ext uri="{FF2B5EF4-FFF2-40B4-BE49-F238E27FC236}">
                    <a16:creationId xmlns:a16="http://schemas.microsoft.com/office/drawing/2014/main" id="{6AE9BA0A-46E1-4499-A919-5FB6853609D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37" name="Google Shape;5612;p74">
                  <a:extLst>
                    <a:ext uri="{FF2B5EF4-FFF2-40B4-BE49-F238E27FC236}">
                      <a16:creationId xmlns:a16="http://schemas.microsoft.com/office/drawing/2014/main" id="{A5CC8F8E-2CEE-4835-8C9D-D7A3E8AF1D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5613;p74">
                  <a:extLst>
                    <a:ext uri="{FF2B5EF4-FFF2-40B4-BE49-F238E27FC236}">
                      <a16:creationId xmlns:a16="http://schemas.microsoft.com/office/drawing/2014/main" id="{8746851F-E563-4A71-8A69-51C445B57101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" name="Google Shape;5614;p74">
                <a:extLst>
                  <a:ext uri="{FF2B5EF4-FFF2-40B4-BE49-F238E27FC236}">
                    <a16:creationId xmlns:a16="http://schemas.microsoft.com/office/drawing/2014/main" id="{024B4D35-EFB9-4EC1-8A68-9B31C2F5E6A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35" name="Google Shape;5615;p74">
                  <a:extLst>
                    <a:ext uri="{FF2B5EF4-FFF2-40B4-BE49-F238E27FC236}">
                      <a16:creationId xmlns:a16="http://schemas.microsoft.com/office/drawing/2014/main" id="{94D0B872-30FE-4C8C-B63A-E05370A4BCA5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5616;p74">
                  <a:extLst>
                    <a:ext uri="{FF2B5EF4-FFF2-40B4-BE49-F238E27FC236}">
                      <a16:creationId xmlns:a16="http://schemas.microsoft.com/office/drawing/2014/main" id="{CAD1B3D8-2C59-40FF-8F68-D096FC2642A8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" name="Google Shape;5617;p74">
                <a:extLst>
                  <a:ext uri="{FF2B5EF4-FFF2-40B4-BE49-F238E27FC236}">
                    <a16:creationId xmlns:a16="http://schemas.microsoft.com/office/drawing/2014/main" id="{2F6B6553-912B-462D-99E1-09EA5E729B9B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33" name="Google Shape;5618;p74">
                  <a:extLst>
                    <a:ext uri="{FF2B5EF4-FFF2-40B4-BE49-F238E27FC236}">
                      <a16:creationId xmlns:a16="http://schemas.microsoft.com/office/drawing/2014/main" id="{3B3419BB-FD90-440C-87B7-A4E01E461D3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5619;p74">
                  <a:extLst>
                    <a:ext uri="{FF2B5EF4-FFF2-40B4-BE49-F238E27FC236}">
                      <a16:creationId xmlns:a16="http://schemas.microsoft.com/office/drawing/2014/main" id="{5467F501-191C-4FFC-B8C7-6B88584A2FB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" name="Google Shape;5620;p74">
                <a:extLst>
                  <a:ext uri="{FF2B5EF4-FFF2-40B4-BE49-F238E27FC236}">
                    <a16:creationId xmlns:a16="http://schemas.microsoft.com/office/drawing/2014/main" id="{DFB0B006-8F17-41C7-B13C-390DE2D01FFC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31" name="Google Shape;5621;p74">
                  <a:extLst>
                    <a:ext uri="{FF2B5EF4-FFF2-40B4-BE49-F238E27FC236}">
                      <a16:creationId xmlns:a16="http://schemas.microsoft.com/office/drawing/2014/main" id="{25B4986D-ACD3-4B56-8C6D-8F8746D557C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5622;p74">
                  <a:extLst>
                    <a:ext uri="{FF2B5EF4-FFF2-40B4-BE49-F238E27FC236}">
                      <a16:creationId xmlns:a16="http://schemas.microsoft.com/office/drawing/2014/main" id="{5C6AFEC1-C91D-4D3E-A83F-402140511400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" name="Google Shape;5623;p74">
                <a:extLst>
                  <a:ext uri="{FF2B5EF4-FFF2-40B4-BE49-F238E27FC236}">
                    <a16:creationId xmlns:a16="http://schemas.microsoft.com/office/drawing/2014/main" id="{6E81E613-7455-46A4-84CF-21D8F3F2478B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9" name="Google Shape;5624;p74">
                  <a:extLst>
                    <a:ext uri="{FF2B5EF4-FFF2-40B4-BE49-F238E27FC236}">
                      <a16:creationId xmlns:a16="http://schemas.microsoft.com/office/drawing/2014/main" id="{C8BEAEAC-F617-42A7-872E-52EE3964112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5625;p74">
                  <a:extLst>
                    <a:ext uri="{FF2B5EF4-FFF2-40B4-BE49-F238E27FC236}">
                      <a16:creationId xmlns:a16="http://schemas.microsoft.com/office/drawing/2014/main" id="{C756B8FE-AB32-4271-85A8-1953AF340D41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" name="Google Shape;5626;p74">
                <a:extLst>
                  <a:ext uri="{FF2B5EF4-FFF2-40B4-BE49-F238E27FC236}">
                    <a16:creationId xmlns:a16="http://schemas.microsoft.com/office/drawing/2014/main" id="{7443ABEE-3F8E-474D-9F86-FFB54CC45C38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27" name="Google Shape;5627;p74">
                  <a:extLst>
                    <a:ext uri="{FF2B5EF4-FFF2-40B4-BE49-F238E27FC236}">
                      <a16:creationId xmlns:a16="http://schemas.microsoft.com/office/drawing/2014/main" id="{0AEBCD33-9F37-4FFA-8480-72A916996A1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5628;p74">
                  <a:extLst>
                    <a:ext uri="{FF2B5EF4-FFF2-40B4-BE49-F238E27FC236}">
                      <a16:creationId xmlns:a16="http://schemas.microsoft.com/office/drawing/2014/main" id="{BB0C4EB9-0BE4-42FF-8262-E9B4AE807F7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" name="Google Shape;5629;p74">
                <a:extLst>
                  <a:ext uri="{FF2B5EF4-FFF2-40B4-BE49-F238E27FC236}">
                    <a16:creationId xmlns:a16="http://schemas.microsoft.com/office/drawing/2014/main" id="{79483AEE-3E31-454F-8B4B-4FED6B711DF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25" name="Google Shape;5630;p74">
                  <a:extLst>
                    <a:ext uri="{FF2B5EF4-FFF2-40B4-BE49-F238E27FC236}">
                      <a16:creationId xmlns:a16="http://schemas.microsoft.com/office/drawing/2014/main" id="{97E4F2FD-35FA-41E0-B4E3-B5119D9184F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5631;p74">
                  <a:extLst>
                    <a:ext uri="{FF2B5EF4-FFF2-40B4-BE49-F238E27FC236}">
                      <a16:creationId xmlns:a16="http://schemas.microsoft.com/office/drawing/2014/main" id="{1A031504-7895-4E3D-8379-27A4822494C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" name="Google Shape;5632;p74">
                <a:extLst>
                  <a:ext uri="{FF2B5EF4-FFF2-40B4-BE49-F238E27FC236}">
                    <a16:creationId xmlns:a16="http://schemas.microsoft.com/office/drawing/2014/main" id="{19133618-713B-4E90-BEF3-18CAD8F9708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23" name="Google Shape;5633;p74">
                  <a:extLst>
                    <a:ext uri="{FF2B5EF4-FFF2-40B4-BE49-F238E27FC236}">
                      <a16:creationId xmlns:a16="http://schemas.microsoft.com/office/drawing/2014/main" id="{F7805855-3FA3-4907-808F-E8A12E65247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5634;p74">
                  <a:extLst>
                    <a:ext uri="{FF2B5EF4-FFF2-40B4-BE49-F238E27FC236}">
                      <a16:creationId xmlns:a16="http://schemas.microsoft.com/office/drawing/2014/main" id="{DE58AEEE-B32D-4FE0-9429-D995E69A8DE4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" name="Google Shape;5635;p74">
                <a:extLst>
                  <a:ext uri="{FF2B5EF4-FFF2-40B4-BE49-F238E27FC236}">
                    <a16:creationId xmlns:a16="http://schemas.microsoft.com/office/drawing/2014/main" id="{FA7DDB5E-7442-417D-A3CA-F189DF31C0B5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21" name="Google Shape;5636;p74">
                  <a:extLst>
                    <a:ext uri="{FF2B5EF4-FFF2-40B4-BE49-F238E27FC236}">
                      <a16:creationId xmlns:a16="http://schemas.microsoft.com/office/drawing/2014/main" id="{7DAB168E-49DD-467E-B48B-24F6FF309020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5637;p74">
                  <a:extLst>
                    <a:ext uri="{FF2B5EF4-FFF2-40B4-BE49-F238E27FC236}">
                      <a16:creationId xmlns:a16="http://schemas.microsoft.com/office/drawing/2014/main" id="{4B6522AF-9000-4A72-A878-75281206B33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" name="Google Shape;5638;p74">
                <a:extLst>
                  <a:ext uri="{FF2B5EF4-FFF2-40B4-BE49-F238E27FC236}">
                    <a16:creationId xmlns:a16="http://schemas.microsoft.com/office/drawing/2014/main" id="{3815A4DD-AAC0-4CCC-AFF4-8B31883E91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9" name="Google Shape;5639;p74">
                  <a:extLst>
                    <a:ext uri="{FF2B5EF4-FFF2-40B4-BE49-F238E27FC236}">
                      <a16:creationId xmlns:a16="http://schemas.microsoft.com/office/drawing/2014/main" id="{8CC3F169-FEBF-4267-8645-0880298A7155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5640;p74">
                  <a:extLst>
                    <a:ext uri="{FF2B5EF4-FFF2-40B4-BE49-F238E27FC236}">
                      <a16:creationId xmlns:a16="http://schemas.microsoft.com/office/drawing/2014/main" id="{C6D56EE8-32B6-4641-8A2F-7391BEF47EB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" name="Google Shape;5641;p74">
                <a:extLst>
                  <a:ext uri="{FF2B5EF4-FFF2-40B4-BE49-F238E27FC236}">
                    <a16:creationId xmlns:a16="http://schemas.microsoft.com/office/drawing/2014/main" id="{E3075EC2-D4DA-4873-97CB-C600B1CF9C9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17" name="Google Shape;5642;p74">
                  <a:extLst>
                    <a:ext uri="{FF2B5EF4-FFF2-40B4-BE49-F238E27FC236}">
                      <a16:creationId xmlns:a16="http://schemas.microsoft.com/office/drawing/2014/main" id="{A9CEED4B-4792-43B5-99B3-5A7E713CD997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5643;p74">
                  <a:extLst>
                    <a:ext uri="{FF2B5EF4-FFF2-40B4-BE49-F238E27FC236}">
                      <a16:creationId xmlns:a16="http://schemas.microsoft.com/office/drawing/2014/main" id="{0FC05FF4-A896-4C2F-8F74-3BB82719062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" name="Google Shape;5644;p74">
                <a:extLst>
                  <a:ext uri="{FF2B5EF4-FFF2-40B4-BE49-F238E27FC236}">
                    <a16:creationId xmlns:a16="http://schemas.microsoft.com/office/drawing/2014/main" id="{A399DAF1-A332-4F13-AB66-A5402A2C015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5" name="Google Shape;5645;p74">
                  <a:extLst>
                    <a:ext uri="{FF2B5EF4-FFF2-40B4-BE49-F238E27FC236}">
                      <a16:creationId xmlns:a16="http://schemas.microsoft.com/office/drawing/2014/main" id="{79DCC246-6A3E-467C-86B3-AC692599596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5646;p74">
                  <a:extLst>
                    <a:ext uri="{FF2B5EF4-FFF2-40B4-BE49-F238E27FC236}">
                      <a16:creationId xmlns:a16="http://schemas.microsoft.com/office/drawing/2014/main" id="{1540372D-5C2E-430F-8EF6-F878DC436CD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" name="Google Shape;5647;p74">
                <a:extLst>
                  <a:ext uri="{FF2B5EF4-FFF2-40B4-BE49-F238E27FC236}">
                    <a16:creationId xmlns:a16="http://schemas.microsoft.com/office/drawing/2014/main" id="{AD1F5E7B-A3AD-4A81-BE90-6309F4633068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3" name="Google Shape;5648;p74">
                  <a:extLst>
                    <a:ext uri="{FF2B5EF4-FFF2-40B4-BE49-F238E27FC236}">
                      <a16:creationId xmlns:a16="http://schemas.microsoft.com/office/drawing/2014/main" id="{D71CF3C5-F8BD-4815-A028-0D93806FE0DA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5649;p74">
                  <a:extLst>
                    <a:ext uri="{FF2B5EF4-FFF2-40B4-BE49-F238E27FC236}">
                      <a16:creationId xmlns:a16="http://schemas.microsoft.com/office/drawing/2014/main" id="{038F3EDC-BDE0-4F56-9D55-425D8367AD3D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" name="Google Shape;5650;p74">
                <a:extLst>
                  <a:ext uri="{FF2B5EF4-FFF2-40B4-BE49-F238E27FC236}">
                    <a16:creationId xmlns:a16="http://schemas.microsoft.com/office/drawing/2014/main" id="{275150E2-AD41-4D4A-A472-09AA95290E2D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1" name="Google Shape;5651;p74">
                  <a:extLst>
                    <a:ext uri="{FF2B5EF4-FFF2-40B4-BE49-F238E27FC236}">
                      <a16:creationId xmlns:a16="http://schemas.microsoft.com/office/drawing/2014/main" id="{01B2281A-B99E-4B39-A4AA-F9EDB796C173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5652;p74">
                  <a:extLst>
                    <a:ext uri="{FF2B5EF4-FFF2-40B4-BE49-F238E27FC236}">
                      <a16:creationId xmlns:a16="http://schemas.microsoft.com/office/drawing/2014/main" id="{977EED5C-EE27-44CA-9A8C-43E46E5C981D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" name="Google Shape;5653;p74">
                <a:extLst>
                  <a:ext uri="{FF2B5EF4-FFF2-40B4-BE49-F238E27FC236}">
                    <a16:creationId xmlns:a16="http://schemas.microsoft.com/office/drawing/2014/main" id="{1B4853A9-C95B-4943-9340-ADF52C020B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9" name="Google Shape;5654;p74">
                  <a:extLst>
                    <a:ext uri="{FF2B5EF4-FFF2-40B4-BE49-F238E27FC236}">
                      <a16:creationId xmlns:a16="http://schemas.microsoft.com/office/drawing/2014/main" id="{28DEF3D7-F623-420B-AFB4-D7C5C24162D2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5655;p74">
                  <a:extLst>
                    <a:ext uri="{FF2B5EF4-FFF2-40B4-BE49-F238E27FC236}">
                      <a16:creationId xmlns:a16="http://schemas.microsoft.com/office/drawing/2014/main" id="{6937D6EA-8A52-46E9-8DA5-B4D634949795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" name="Google Shape;5656;p74">
                <a:extLst>
                  <a:ext uri="{FF2B5EF4-FFF2-40B4-BE49-F238E27FC236}">
                    <a16:creationId xmlns:a16="http://schemas.microsoft.com/office/drawing/2014/main" id="{CF29BA2F-D6A4-429B-84D1-C4D66014E8D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7" name="Google Shape;5657;p74">
                  <a:extLst>
                    <a:ext uri="{FF2B5EF4-FFF2-40B4-BE49-F238E27FC236}">
                      <a16:creationId xmlns:a16="http://schemas.microsoft.com/office/drawing/2014/main" id="{55E32C27-17E9-42ED-B364-17C4201F9B6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5658;p74">
                  <a:extLst>
                    <a:ext uri="{FF2B5EF4-FFF2-40B4-BE49-F238E27FC236}">
                      <a16:creationId xmlns:a16="http://schemas.microsoft.com/office/drawing/2014/main" id="{70DD04ED-B38E-475D-A419-4FA6D4F1668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" name="Google Shape;5659;p74">
                <a:extLst>
                  <a:ext uri="{FF2B5EF4-FFF2-40B4-BE49-F238E27FC236}">
                    <a16:creationId xmlns:a16="http://schemas.microsoft.com/office/drawing/2014/main" id="{EFA29219-25E8-4C6E-BB29-C38B17B6404E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" name="Google Shape;5660;p74">
                  <a:extLst>
                    <a:ext uri="{FF2B5EF4-FFF2-40B4-BE49-F238E27FC236}">
                      <a16:creationId xmlns:a16="http://schemas.microsoft.com/office/drawing/2014/main" id="{1DA18397-F938-4521-8B4A-242CF78A5739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5661;p74">
                  <a:extLst>
                    <a:ext uri="{FF2B5EF4-FFF2-40B4-BE49-F238E27FC236}">
                      <a16:creationId xmlns:a16="http://schemas.microsoft.com/office/drawing/2014/main" id="{601A083A-F732-4B2D-A9A8-367B5CD73F5C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" name="Google Shape;5662;p74">
                <a:extLst>
                  <a:ext uri="{FF2B5EF4-FFF2-40B4-BE49-F238E27FC236}">
                    <a16:creationId xmlns:a16="http://schemas.microsoft.com/office/drawing/2014/main" id="{3903BDE6-391C-4D5A-84FA-A60282EE97CC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3" name="Google Shape;5663;p74">
                  <a:extLst>
                    <a:ext uri="{FF2B5EF4-FFF2-40B4-BE49-F238E27FC236}">
                      <a16:creationId xmlns:a16="http://schemas.microsoft.com/office/drawing/2014/main" id="{51A5B454-A002-488D-99CB-7F249F5E50E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5664;p74">
                  <a:extLst>
                    <a:ext uri="{FF2B5EF4-FFF2-40B4-BE49-F238E27FC236}">
                      <a16:creationId xmlns:a16="http://schemas.microsoft.com/office/drawing/2014/main" id="{5CEDCE91-F261-46B7-BE80-B46B3694B927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" name="Google Shape;5665;p74">
                <a:extLst>
                  <a:ext uri="{FF2B5EF4-FFF2-40B4-BE49-F238E27FC236}">
                    <a16:creationId xmlns:a16="http://schemas.microsoft.com/office/drawing/2014/main" id="{10C9D58A-8288-4B69-BD49-4F59C206853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1" name="Google Shape;5666;p74">
                  <a:extLst>
                    <a:ext uri="{FF2B5EF4-FFF2-40B4-BE49-F238E27FC236}">
                      <a16:creationId xmlns:a16="http://schemas.microsoft.com/office/drawing/2014/main" id="{D219935A-7BB4-4749-BB3F-C681E3C7AB9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5667;p74">
                  <a:extLst>
                    <a:ext uri="{FF2B5EF4-FFF2-40B4-BE49-F238E27FC236}">
                      <a16:creationId xmlns:a16="http://schemas.microsoft.com/office/drawing/2014/main" id="{6BB689A4-2C67-491D-A904-609679D84667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" name="Google Shape;5668;p74">
                <a:extLst>
                  <a:ext uri="{FF2B5EF4-FFF2-40B4-BE49-F238E27FC236}">
                    <a16:creationId xmlns:a16="http://schemas.microsoft.com/office/drawing/2014/main" id="{589376E9-7685-4C56-AC02-BD1EFD299757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9" name="Google Shape;5669;p74">
                  <a:extLst>
                    <a:ext uri="{FF2B5EF4-FFF2-40B4-BE49-F238E27FC236}">
                      <a16:creationId xmlns:a16="http://schemas.microsoft.com/office/drawing/2014/main" id="{5567E75E-DDAF-4C1A-BBB3-4F9EB958D0D4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5670;p74">
                  <a:extLst>
                    <a:ext uri="{FF2B5EF4-FFF2-40B4-BE49-F238E27FC236}">
                      <a16:creationId xmlns:a16="http://schemas.microsoft.com/office/drawing/2014/main" id="{AD5F8E74-BA44-4AAF-AAD3-F93188C846A8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" name="Google Shape;5671;p74">
                <a:extLst>
                  <a:ext uri="{FF2B5EF4-FFF2-40B4-BE49-F238E27FC236}">
                    <a16:creationId xmlns:a16="http://schemas.microsoft.com/office/drawing/2014/main" id="{7CAC146B-70DA-4C3C-A71C-524EDA2224E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" name="Google Shape;5672;p74">
                  <a:extLst>
                    <a:ext uri="{FF2B5EF4-FFF2-40B4-BE49-F238E27FC236}">
                      <a16:creationId xmlns:a16="http://schemas.microsoft.com/office/drawing/2014/main" id="{1F2AC098-9CAE-45CF-ACC7-9F77BEA1720F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5673;p74">
                  <a:extLst>
                    <a:ext uri="{FF2B5EF4-FFF2-40B4-BE49-F238E27FC236}">
                      <a16:creationId xmlns:a16="http://schemas.microsoft.com/office/drawing/2014/main" id="{534F2161-0DDB-4E22-8B2F-48672A086FE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" name="Google Shape;5674;p74">
                <a:extLst>
                  <a:ext uri="{FF2B5EF4-FFF2-40B4-BE49-F238E27FC236}">
                    <a16:creationId xmlns:a16="http://schemas.microsoft.com/office/drawing/2014/main" id="{9F689826-5683-42F1-B76B-2F875A6A9A49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5" name="Google Shape;5675;p74">
                  <a:extLst>
                    <a:ext uri="{FF2B5EF4-FFF2-40B4-BE49-F238E27FC236}">
                      <a16:creationId xmlns:a16="http://schemas.microsoft.com/office/drawing/2014/main" id="{495B3B53-E6A8-48BB-9A36-29DB57DBC42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5676;p74">
                  <a:extLst>
                    <a:ext uri="{FF2B5EF4-FFF2-40B4-BE49-F238E27FC236}">
                      <a16:creationId xmlns:a16="http://schemas.microsoft.com/office/drawing/2014/main" id="{921CF24B-45A2-4279-B053-C845F85277F9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" name="Google Shape;5677;p74">
                <a:extLst>
                  <a:ext uri="{FF2B5EF4-FFF2-40B4-BE49-F238E27FC236}">
                    <a16:creationId xmlns:a16="http://schemas.microsoft.com/office/drawing/2014/main" id="{1FC94DFA-A6F5-46C6-BD78-BD03CC931434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3" name="Google Shape;5678;p74">
                  <a:extLst>
                    <a:ext uri="{FF2B5EF4-FFF2-40B4-BE49-F238E27FC236}">
                      <a16:creationId xmlns:a16="http://schemas.microsoft.com/office/drawing/2014/main" id="{27C5333A-E269-4646-8DA3-B7C5969020A5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5679;p74">
                  <a:extLst>
                    <a:ext uri="{FF2B5EF4-FFF2-40B4-BE49-F238E27FC236}">
                      <a16:creationId xmlns:a16="http://schemas.microsoft.com/office/drawing/2014/main" id="{E19E622D-5E4F-455E-9A6D-B9F2E801C3E1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" name="Google Shape;5680;p74">
                <a:extLst>
                  <a:ext uri="{FF2B5EF4-FFF2-40B4-BE49-F238E27FC236}">
                    <a16:creationId xmlns:a16="http://schemas.microsoft.com/office/drawing/2014/main" id="{4B19B4C4-77B7-4C2D-9F3A-38EB202BE01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1" name="Google Shape;5681;p74">
                  <a:extLst>
                    <a:ext uri="{FF2B5EF4-FFF2-40B4-BE49-F238E27FC236}">
                      <a16:creationId xmlns:a16="http://schemas.microsoft.com/office/drawing/2014/main" id="{FD8A7C1B-D3FC-409C-BA91-9602C48C60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5682;p74">
                  <a:extLst>
                    <a:ext uri="{FF2B5EF4-FFF2-40B4-BE49-F238E27FC236}">
                      <a16:creationId xmlns:a16="http://schemas.microsoft.com/office/drawing/2014/main" id="{0BDB9E9D-B8DC-4EC1-A1C9-F4F8A876067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" name="Google Shape;5683;p74">
                <a:extLst>
                  <a:ext uri="{FF2B5EF4-FFF2-40B4-BE49-F238E27FC236}">
                    <a16:creationId xmlns:a16="http://schemas.microsoft.com/office/drawing/2014/main" id="{E55BDE6F-7798-4089-B2AB-01A51311041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9" name="Google Shape;5684;p74">
                  <a:extLst>
                    <a:ext uri="{FF2B5EF4-FFF2-40B4-BE49-F238E27FC236}">
                      <a16:creationId xmlns:a16="http://schemas.microsoft.com/office/drawing/2014/main" id="{D2979371-775E-4B9A-B82B-19C9858BA982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5685;p74">
                  <a:extLst>
                    <a:ext uri="{FF2B5EF4-FFF2-40B4-BE49-F238E27FC236}">
                      <a16:creationId xmlns:a16="http://schemas.microsoft.com/office/drawing/2014/main" id="{6183D444-4FE0-4F17-96EA-1F393541E14E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" name="Google Shape;5686;p74">
                <a:extLst>
                  <a:ext uri="{FF2B5EF4-FFF2-40B4-BE49-F238E27FC236}">
                    <a16:creationId xmlns:a16="http://schemas.microsoft.com/office/drawing/2014/main" id="{BAEAB3F5-793B-4072-8C39-77548B44AFA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7" name="Google Shape;5687;p74">
                  <a:extLst>
                    <a:ext uri="{FF2B5EF4-FFF2-40B4-BE49-F238E27FC236}">
                      <a16:creationId xmlns:a16="http://schemas.microsoft.com/office/drawing/2014/main" id="{360572E6-5CA8-4DD2-BAAE-DCF684A6F4B7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5688;p74">
                  <a:extLst>
                    <a:ext uri="{FF2B5EF4-FFF2-40B4-BE49-F238E27FC236}">
                      <a16:creationId xmlns:a16="http://schemas.microsoft.com/office/drawing/2014/main" id="{EA48B912-474D-4310-A45A-799288F35D30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" name="Google Shape;5689;p74">
                <a:extLst>
                  <a:ext uri="{FF2B5EF4-FFF2-40B4-BE49-F238E27FC236}">
                    <a16:creationId xmlns:a16="http://schemas.microsoft.com/office/drawing/2014/main" id="{E60DCB1D-1C53-429A-BF94-F7914399C7B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5" name="Google Shape;5690;p74">
                  <a:extLst>
                    <a:ext uri="{FF2B5EF4-FFF2-40B4-BE49-F238E27FC236}">
                      <a16:creationId xmlns:a16="http://schemas.microsoft.com/office/drawing/2014/main" id="{857C7050-BB7D-4719-983F-BF8F141B14D3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5691;p74">
                  <a:extLst>
                    <a:ext uri="{FF2B5EF4-FFF2-40B4-BE49-F238E27FC236}">
                      <a16:creationId xmlns:a16="http://schemas.microsoft.com/office/drawing/2014/main" id="{878EEA61-059D-417B-9DA8-6DB91EB7B90F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" name="Google Shape;5692;p74">
                <a:extLst>
                  <a:ext uri="{FF2B5EF4-FFF2-40B4-BE49-F238E27FC236}">
                    <a16:creationId xmlns:a16="http://schemas.microsoft.com/office/drawing/2014/main" id="{4D164200-336E-4CCF-B89E-B89EB790685E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" name="Google Shape;5693;p74">
                  <a:extLst>
                    <a:ext uri="{FF2B5EF4-FFF2-40B4-BE49-F238E27FC236}">
                      <a16:creationId xmlns:a16="http://schemas.microsoft.com/office/drawing/2014/main" id="{FE50A518-A7D7-4CC1-8C6E-E04FA416F3ED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5694;p74">
                  <a:extLst>
                    <a:ext uri="{FF2B5EF4-FFF2-40B4-BE49-F238E27FC236}">
                      <a16:creationId xmlns:a16="http://schemas.microsoft.com/office/drawing/2014/main" id="{D83B7C27-B400-4189-A700-E872CB0521CB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" name="Google Shape;5695;p74">
                <a:extLst>
                  <a:ext uri="{FF2B5EF4-FFF2-40B4-BE49-F238E27FC236}">
                    <a16:creationId xmlns:a16="http://schemas.microsoft.com/office/drawing/2014/main" id="{1111E45F-4202-4D14-9192-5C73EDD12992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1" name="Google Shape;5696;p74">
                  <a:extLst>
                    <a:ext uri="{FF2B5EF4-FFF2-40B4-BE49-F238E27FC236}">
                      <a16:creationId xmlns:a16="http://schemas.microsoft.com/office/drawing/2014/main" id="{AD5FD925-E906-42EE-9482-66EC2F3D40B5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5697;p74">
                  <a:extLst>
                    <a:ext uri="{FF2B5EF4-FFF2-40B4-BE49-F238E27FC236}">
                      <a16:creationId xmlns:a16="http://schemas.microsoft.com/office/drawing/2014/main" id="{64967EA5-0570-44BA-A78E-BD0F56DED9A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" name="Google Shape;5698;p74">
                <a:extLst>
                  <a:ext uri="{FF2B5EF4-FFF2-40B4-BE49-F238E27FC236}">
                    <a16:creationId xmlns:a16="http://schemas.microsoft.com/office/drawing/2014/main" id="{811A788D-7791-43BA-8501-6ECEC7B6296B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9" name="Google Shape;5699;p74">
                  <a:extLst>
                    <a:ext uri="{FF2B5EF4-FFF2-40B4-BE49-F238E27FC236}">
                      <a16:creationId xmlns:a16="http://schemas.microsoft.com/office/drawing/2014/main" id="{D5FC05E4-6114-4696-9096-2D5EDF02937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5700;p74">
                  <a:extLst>
                    <a:ext uri="{FF2B5EF4-FFF2-40B4-BE49-F238E27FC236}">
                      <a16:creationId xmlns:a16="http://schemas.microsoft.com/office/drawing/2014/main" id="{529610E0-2565-4BD5-8397-6FA15DC7A00A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1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Accidentes tráfico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365760" y="1280160"/>
            <a:ext cx="734400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¿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que sitios de BCN es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más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probable que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haya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un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accidente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un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Sábado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a las 5h de la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mañana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?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73" name="Imagen 72"/>
          <p:cNvPicPr/>
          <p:nvPr/>
        </p:nvPicPr>
        <p:blipFill>
          <a:blip r:embed="rId2"/>
          <a:stretch/>
        </p:blipFill>
        <p:spPr>
          <a:xfrm>
            <a:off x="1554480" y="2788560"/>
            <a:ext cx="5713920" cy="37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globales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457200" y="109728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Hierarchical Geospatial Indexing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7" name="Imagen 76"/>
          <p:cNvPicPr/>
          <p:nvPr/>
        </p:nvPicPr>
        <p:blipFill>
          <a:blip r:embed="rId2"/>
          <a:stretch/>
        </p:blipFill>
        <p:spPr>
          <a:xfrm>
            <a:off x="2896729" y="4529143"/>
            <a:ext cx="3028320" cy="151380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0A559E5-E11A-43EE-9D06-6553CCAD887C}"/>
              </a:ext>
            </a:extLst>
          </p:cNvPr>
          <p:cNvSpPr/>
          <p:nvPr/>
        </p:nvSpPr>
        <p:spPr>
          <a:xfrm>
            <a:off x="457200" y="1789920"/>
            <a:ext cx="8438444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Son mallas (</a:t>
            </a:r>
            <a:r>
              <a:rPr lang="es-ES" sz="2800" b="0" strike="noStrike" spc="-1" dirty="0" err="1">
                <a:solidFill>
                  <a:schemeClr val="bg1"/>
                </a:solidFill>
                <a:latin typeface="Consolas" panose="020B0609020204030204" pitchFamily="49" charset="0"/>
              </a:rPr>
              <a:t>grids</a:t>
            </a: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) de ámbito mundial, que dividen el mundo en –</a:t>
            </a:r>
            <a:r>
              <a:rPr lang="es-ES" sz="2800" b="0" strike="noStrike" spc="-1" dirty="0" err="1">
                <a:solidFill>
                  <a:schemeClr val="bg1"/>
                </a:solidFill>
                <a:latin typeface="Consolas" panose="020B0609020204030204" pitchFamily="49" charset="0"/>
              </a:rPr>
              <a:t>rectangulos</a:t>
            </a: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, triángulos o hexágonos a diferentes resoluciones (niveles de zoom) .</a:t>
            </a:r>
          </a:p>
          <a:p>
            <a:pPr>
              <a:lnSpc>
                <a:spcPct val="100000"/>
              </a:lnSpc>
            </a:pPr>
            <a:endParaRPr lang="es-ES" sz="2800" spc="-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Cada celda tiene un identificador único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8B52FC3-F65D-49F8-8C83-48F3E5D8E883}"/>
              </a:ext>
            </a:extLst>
          </p:cNvPr>
          <p:cNvSpPr/>
          <p:nvPr/>
        </p:nvSpPr>
        <p:spPr>
          <a:xfrm>
            <a:off x="1363133" y="6087415"/>
            <a:ext cx="6417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https://en.wikipedia.org/wiki/Discrete_global_grid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/>
          <p:cNvPicPr/>
          <p:nvPr/>
        </p:nvPicPr>
        <p:blipFill>
          <a:blip r:embed="rId2"/>
          <a:stretch/>
        </p:blipFill>
        <p:spPr>
          <a:xfrm>
            <a:off x="1388532" y="3552488"/>
            <a:ext cx="6767339" cy="2900872"/>
          </a:xfrm>
          <a:prstGeom prst="rect">
            <a:avLst/>
          </a:prstGeom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06C545-4C20-4C46-9CE5-8697D5D5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2" y="1322917"/>
            <a:ext cx="1870072" cy="20036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B5CE37-161C-455C-942C-24AE07DC9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955" y="1322917"/>
            <a:ext cx="1870072" cy="20036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B8ED4D-594F-4F24-B05B-8BE8D08EA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839" y="1322917"/>
            <a:ext cx="1870072" cy="2003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FD37D7-57B9-4058-895D-4728EF7C6E47}"/>
              </a:ext>
            </a:extLst>
          </p:cNvPr>
          <p:cNvSpPr txBox="1"/>
          <p:nvPr/>
        </p:nvSpPr>
        <p:spPr>
          <a:xfrm>
            <a:off x="495479" y="1887443"/>
            <a:ext cx="7096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H3 –Uber 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https://eng.uber.com/h3/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  (hexagonal)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6B6258-3266-4C1A-AEB8-E8F4C3CE7266}"/>
              </a:ext>
            </a:extLst>
          </p:cNvPr>
          <p:cNvSpPr txBox="1"/>
          <p:nvPr/>
        </p:nvSpPr>
        <p:spPr>
          <a:xfrm>
            <a:off x="495479" y="2737556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GeoHash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https://en.wikipedia.org/wiki/Geohash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(rectangular)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AB8F0C1-7D37-4602-BA1E-AB357EA3CEEC}"/>
              </a:ext>
            </a:extLst>
          </p:cNvPr>
          <p:cNvSpPr/>
          <p:nvPr/>
        </p:nvSpPr>
        <p:spPr>
          <a:xfrm>
            <a:off x="495479" y="3472581"/>
            <a:ext cx="822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Codes: https://plus.codes/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 (rectangular)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CAED73-889B-4AF5-9940-35C5BA1E6097}"/>
              </a:ext>
            </a:extLst>
          </p:cNvPr>
          <p:cNvSpPr/>
          <p:nvPr/>
        </p:nvSpPr>
        <p:spPr>
          <a:xfrm>
            <a:off x="495479" y="4437781"/>
            <a:ext cx="7096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What3Words: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https://what3words.com/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(rectangular)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E97E27-B61D-4253-8CD3-157002B81377}"/>
              </a:ext>
            </a:extLst>
          </p:cNvPr>
          <p:cNvSpPr/>
          <p:nvPr/>
        </p:nvSpPr>
        <p:spPr>
          <a:xfrm>
            <a:off x="1091633" y="6145583"/>
            <a:ext cx="7096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https://observablehq.com/@sw1227/h3</a:t>
            </a:r>
            <a:r>
              <a:rPr lang="es-ES" sz="1100" dirty="0">
                <a:solidFill>
                  <a:schemeClr val="bg1"/>
                </a:solidFill>
              </a:rPr>
              <a:t>-</a:t>
            </a:r>
            <a:r>
              <a:rPr lang="es-ES" sz="1400" dirty="0">
                <a:solidFill>
                  <a:schemeClr val="bg1"/>
                </a:solidFill>
              </a:rPr>
              <a:t>index-visualizer</a:t>
            </a:r>
          </a:p>
        </p:txBody>
      </p:sp>
    </p:spTree>
    <p:extLst>
      <p:ext uri="{BB962C8B-B14F-4D97-AF65-F5344CB8AC3E}">
        <p14:creationId xmlns:p14="http://schemas.microsoft.com/office/powerpoint/2010/main" val="9021163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B1A9-AB44-4AE4-8C3C-C11C0DA1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1" y="941034"/>
            <a:ext cx="4038655" cy="385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7BFD7-CB11-4157-8464-5D769718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10" y="674703"/>
            <a:ext cx="3290796" cy="3052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62D79-4289-48FB-8556-868F7C427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74" y="4085023"/>
            <a:ext cx="2598567" cy="2448123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D95FE69-05A5-4E77-8B28-25F1384BDC4F}"/>
              </a:ext>
            </a:extLst>
          </p:cNvPr>
          <p:cNvSpPr/>
          <p:nvPr/>
        </p:nvSpPr>
        <p:spPr>
          <a:xfrm>
            <a:off x="456586" y="158103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H3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46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D95FE69-05A5-4E77-8B28-25F1384BDC4F}"/>
              </a:ext>
            </a:extLst>
          </p:cNvPr>
          <p:cNvSpPr/>
          <p:nvPr/>
        </p:nvSpPr>
        <p:spPr>
          <a:xfrm>
            <a:off x="456586" y="158103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GeoHash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1DCFF-3881-4F76-B790-1FF13DCC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8" y="743920"/>
            <a:ext cx="2796897" cy="2529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B97B-7C4C-4BA5-9328-5509E20F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38" y="568125"/>
            <a:ext cx="4181383" cy="3696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9AFF5E-4A9B-4B68-B0D8-E514F168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8" y="3504044"/>
            <a:ext cx="3778245" cy="30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9D61D7-3579-4FE4-9DE5-773613C09472}"/>
              </a:ext>
            </a:extLst>
          </p:cNvPr>
          <p:cNvSpPr txBox="1"/>
          <p:nvPr/>
        </p:nvSpPr>
        <p:spPr>
          <a:xfrm>
            <a:off x="676455" y="1591733"/>
            <a:ext cx="892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Avuxi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clasifica todos los rincones del planeta según su popularidad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3C1220C-8E34-4854-9F66-F36F12713D6B}"/>
              </a:ext>
            </a:extLst>
          </p:cNvPr>
          <p:cNvSpPr/>
          <p:nvPr/>
        </p:nvSpPr>
        <p:spPr>
          <a:xfrm>
            <a:off x="676455" y="2142092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https://www.avuxi.com/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F10D-2B08-4C42-B542-4B2BE5F6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0" y="2730731"/>
            <a:ext cx="5939161" cy="35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92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E8D47B-5170-49D5-A7A8-7CE706FA6F24}"/>
              </a:ext>
            </a:extLst>
          </p:cNvPr>
          <p:cNvSpPr txBox="1"/>
          <p:nvPr/>
        </p:nvSpPr>
        <p:spPr>
          <a:xfrm>
            <a:off x="676455" y="1360569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Starlab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Greendex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)Índice verde urbano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3CAD4FB-0AAC-4DAB-92C6-8BAD68C1E059}"/>
              </a:ext>
            </a:extLst>
          </p:cNvPr>
          <p:cNvSpPr/>
          <p:nvPr/>
        </p:nvSpPr>
        <p:spPr>
          <a:xfrm>
            <a:off x="746025" y="1904593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https://greendex.es/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1E4D3-BF73-44E3-B49F-A2A9C606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0" y="2481346"/>
            <a:ext cx="6116715" cy="38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67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AE685E-C605-472E-BA6E-4430A9ED9E17}"/>
              </a:ext>
            </a:extLst>
          </p:cNvPr>
          <p:cNvSpPr/>
          <p:nvPr/>
        </p:nvSpPr>
        <p:spPr>
          <a:xfrm>
            <a:off x="875227" y="1765899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https://www.smartpostcode.co.uk/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74D325-B007-4BB1-9483-A92816F80C00}"/>
              </a:ext>
            </a:extLst>
          </p:cNvPr>
          <p:cNvSpPr txBox="1"/>
          <p:nvPr/>
        </p:nvSpPr>
        <p:spPr>
          <a:xfrm>
            <a:off x="875227" y="1243542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SmartPostCode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Sitios dónde vivir en UK según preferencias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F1EEE-61F6-459F-A070-508D1CC8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56" y="2736952"/>
            <a:ext cx="6826928" cy="33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20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KeplerGL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BF37D662-DFFD-4F27-9B1B-DA3A0B10E937}"/>
              </a:ext>
            </a:extLst>
          </p:cNvPr>
          <p:cNvSpPr txBox="1"/>
          <p:nvPr/>
        </p:nvSpPr>
        <p:spPr>
          <a:xfrm>
            <a:off x="597908" y="1032071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Es una aplicación que nos permite trabajar con hexágonos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301F7-1EE7-495B-9A15-B6096CA5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19" y="1543012"/>
            <a:ext cx="6409678" cy="4031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73E4E8-B660-4ED0-BB2D-88CB7266D495}"/>
              </a:ext>
            </a:extLst>
          </p:cNvPr>
          <p:cNvSpPr txBox="1"/>
          <p:nvPr/>
        </p:nvSpPr>
        <p:spPr>
          <a:xfrm>
            <a:off x="3856585" y="5825929"/>
            <a:ext cx="1566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https://kepler.gl/</a:t>
            </a:r>
          </a:p>
        </p:txBody>
      </p:sp>
    </p:spTree>
    <p:extLst>
      <p:ext uri="{BB962C8B-B14F-4D97-AF65-F5344CB8AC3E}">
        <p14:creationId xmlns:p14="http://schemas.microsoft.com/office/powerpoint/2010/main" val="24757959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D213A8A-2B27-405B-ABC8-FF1A579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7;p39">
            <a:extLst>
              <a:ext uri="{FF2B5EF4-FFF2-40B4-BE49-F238E27FC236}">
                <a16:creationId xmlns:a16="http://schemas.microsoft.com/office/drawing/2014/main" id="{85C300A3-A30D-4553-B884-B47A15A861D5}"/>
              </a:ext>
            </a:extLst>
          </p:cNvPr>
          <p:cNvSpPr/>
          <p:nvPr/>
        </p:nvSpPr>
        <p:spPr>
          <a:xfrm>
            <a:off x="1905345" y="234888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A9B47-AA07-40C3-9C9C-F0EDE9D3F139}"/>
              </a:ext>
            </a:extLst>
          </p:cNvPr>
          <p:cNvGrpSpPr/>
          <p:nvPr/>
        </p:nvGrpSpPr>
        <p:grpSpPr>
          <a:xfrm>
            <a:off x="3059832" y="620688"/>
            <a:ext cx="3096344" cy="1601191"/>
            <a:chOff x="422528" y="1603955"/>
            <a:chExt cx="5061180" cy="3004621"/>
          </a:xfrm>
        </p:grpSpPr>
        <p:grpSp>
          <p:nvGrpSpPr>
            <p:cNvPr id="9" name="Google Shape;1398;p57">
              <a:extLst>
                <a:ext uri="{FF2B5EF4-FFF2-40B4-BE49-F238E27FC236}">
                  <a16:creationId xmlns:a16="http://schemas.microsoft.com/office/drawing/2014/main" id="{A93FF201-D806-4BB0-9B4B-40746D480943}"/>
                </a:ext>
              </a:extLst>
            </p:cNvPr>
            <p:cNvGrpSpPr/>
            <p:nvPr/>
          </p:nvGrpSpPr>
          <p:grpSpPr>
            <a:xfrm>
              <a:off x="467852" y="2098087"/>
              <a:ext cx="1866962" cy="2481915"/>
              <a:chOff x="3617857" y="3284717"/>
              <a:chExt cx="826785" cy="1099165"/>
            </a:xfrm>
          </p:grpSpPr>
          <p:sp>
            <p:nvSpPr>
              <p:cNvPr id="736" name="Google Shape;1399;p57">
                <a:extLst>
                  <a:ext uri="{FF2B5EF4-FFF2-40B4-BE49-F238E27FC236}">
                    <a16:creationId xmlns:a16="http://schemas.microsoft.com/office/drawing/2014/main" id="{F980B8C6-76CF-4AAF-90E1-2C28907C113F}"/>
                  </a:ext>
                </a:extLst>
              </p:cNvPr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1400;p57">
                <a:extLst>
                  <a:ext uri="{FF2B5EF4-FFF2-40B4-BE49-F238E27FC236}">
                    <a16:creationId xmlns:a16="http://schemas.microsoft.com/office/drawing/2014/main" id="{AB28FE6A-A265-4F64-B24B-83F8ABC510DB}"/>
                  </a:ext>
                </a:extLst>
              </p:cNvPr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1401;p57">
                <a:extLst>
                  <a:ext uri="{FF2B5EF4-FFF2-40B4-BE49-F238E27FC236}">
                    <a16:creationId xmlns:a16="http://schemas.microsoft.com/office/drawing/2014/main" id="{BD87BEFF-099E-4E93-8654-1346F70D082F}"/>
                  </a:ext>
                </a:extLst>
              </p:cNvPr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1402;p57">
                <a:extLst>
                  <a:ext uri="{FF2B5EF4-FFF2-40B4-BE49-F238E27FC236}">
                    <a16:creationId xmlns:a16="http://schemas.microsoft.com/office/drawing/2014/main" id="{80446819-9F17-4545-86B3-D17101264D1B}"/>
                  </a:ext>
                </a:extLst>
              </p:cNvPr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1403;p57">
                <a:extLst>
                  <a:ext uri="{FF2B5EF4-FFF2-40B4-BE49-F238E27FC236}">
                    <a16:creationId xmlns:a16="http://schemas.microsoft.com/office/drawing/2014/main" id="{163C5B1F-3C77-47CA-BA03-F38B9157B5E9}"/>
                  </a:ext>
                </a:extLst>
              </p:cNvPr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1404;p57">
                <a:extLst>
                  <a:ext uri="{FF2B5EF4-FFF2-40B4-BE49-F238E27FC236}">
                    <a16:creationId xmlns:a16="http://schemas.microsoft.com/office/drawing/2014/main" id="{686AFADE-15C7-4C87-A812-F4CBCE3B0093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1405;p57">
                <a:extLst>
                  <a:ext uri="{FF2B5EF4-FFF2-40B4-BE49-F238E27FC236}">
                    <a16:creationId xmlns:a16="http://schemas.microsoft.com/office/drawing/2014/main" id="{F66FE5F2-F75F-4603-A784-B500F32AD5EF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1406;p57">
                <a:extLst>
                  <a:ext uri="{FF2B5EF4-FFF2-40B4-BE49-F238E27FC236}">
                    <a16:creationId xmlns:a16="http://schemas.microsoft.com/office/drawing/2014/main" id="{BA6997E1-E012-4617-AE6C-E47665F0057E}"/>
                  </a:ext>
                </a:extLst>
              </p:cNvPr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1407;p57">
                <a:extLst>
                  <a:ext uri="{FF2B5EF4-FFF2-40B4-BE49-F238E27FC236}">
                    <a16:creationId xmlns:a16="http://schemas.microsoft.com/office/drawing/2014/main" id="{FBBA4FDE-C444-4824-ABFE-4804DC3F4BF0}"/>
                  </a:ext>
                </a:extLst>
              </p:cNvPr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1408;p57">
                <a:extLst>
                  <a:ext uri="{FF2B5EF4-FFF2-40B4-BE49-F238E27FC236}">
                    <a16:creationId xmlns:a16="http://schemas.microsoft.com/office/drawing/2014/main" id="{1A97AADB-A15C-45D9-91C9-8764345C2491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1409;p57">
                <a:extLst>
                  <a:ext uri="{FF2B5EF4-FFF2-40B4-BE49-F238E27FC236}">
                    <a16:creationId xmlns:a16="http://schemas.microsoft.com/office/drawing/2014/main" id="{3BB67F5B-E2FB-4584-A470-4168867AA90F}"/>
                  </a:ext>
                </a:extLst>
              </p:cNvPr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1410;p57">
                <a:extLst>
                  <a:ext uri="{FF2B5EF4-FFF2-40B4-BE49-F238E27FC236}">
                    <a16:creationId xmlns:a16="http://schemas.microsoft.com/office/drawing/2014/main" id="{97BE3F46-A135-4CA0-8453-79E9316FF98C}"/>
                  </a:ext>
                </a:extLst>
              </p:cNvPr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1411;p57">
                <a:extLst>
                  <a:ext uri="{FF2B5EF4-FFF2-40B4-BE49-F238E27FC236}">
                    <a16:creationId xmlns:a16="http://schemas.microsoft.com/office/drawing/2014/main" id="{A476BC48-0757-4174-850C-2082F34436EE}"/>
                  </a:ext>
                </a:extLst>
              </p:cNvPr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1412;p57">
                <a:extLst>
                  <a:ext uri="{FF2B5EF4-FFF2-40B4-BE49-F238E27FC236}">
                    <a16:creationId xmlns:a16="http://schemas.microsoft.com/office/drawing/2014/main" id="{6170F786-7257-478D-9868-C809880F55F3}"/>
                  </a:ext>
                </a:extLst>
              </p:cNvPr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1413;p57">
                <a:extLst>
                  <a:ext uri="{FF2B5EF4-FFF2-40B4-BE49-F238E27FC236}">
                    <a16:creationId xmlns:a16="http://schemas.microsoft.com/office/drawing/2014/main" id="{97B2A89E-7695-4D7C-9170-AC59E581BBFF}"/>
                  </a:ext>
                </a:extLst>
              </p:cNvPr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1414;p57">
                <a:extLst>
                  <a:ext uri="{FF2B5EF4-FFF2-40B4-BE49-F238E27FC236}">
                    <a16:creationId xmlns:a16="http://schemas.microsoft.com/office/drawing/2014/main" id="{2413F507-D0C1-4EE5-83B2-1556518EB23E}"/>
                  </a:ext>
                </a:extLst>
              </p:cNvPr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1415;p57">
                <a:extLst>
                  <a:ext uri="{FF2B5EF4-FFF2-40B4-BE49-F238E27FC236}">
                    <a16:creationId xmlns:a16="http://schemas.microsoft.com/office/drawing/2014/main" id="{A10317F2-97AA-43AD-BF28-701D2FA460C8}"/>
                  </a:ext>
                </a:extLst>
              </p:cNvPr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1416;p57">
                <a:extLst>
                  <a:ext uri="{FF2B5EF4-FFF2-40B4-BE49-F238E27FC236}">
                    <a16:creationId xmlns:a16="http://schemas.microsoft.com/office/drawing/2014/main" id="{974B55D2-01E3-491F-83FA-566D725A2DB5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1417;p57">
                <a:extLst>
                  <a:ext uri="{FF2B5EF4-FFF2-40B4-BE49-F238E27FC236}">
                    <a16:creationId xmlns:a16="http://schemas.microsoft.com/office/drawing/2014/main" id="{27D0785A-E067-4B5A-83E7-22C7E9FC416E}"/>
                  </a:ext>
                </a:extLst>
              </p:cNvPr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1418;p57">
                <a:extLst>
                  <a:ext uri="{FF2B5EF4-FFF2-40B4-BE49-F238E27FC236}">
                    <a16:creationId xmlns:a16="http://schemas.microsoft.com/office/drawing/2014/main" id="{A34D2786-AABD-4638-909A-ABF8A3C94648}"/>
                  </a:ext>
                </a:extLst>
              </p:cNvPr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1419;p57">
                <a:extLst>
                  <a:ext uri="{FF2B5EF4-FFF2-40B4-BE49-F238E27FC236}">
                    <a16:creationId xmlns:a16="http://schemas.microsoft.com/office/drawing/2014/main" id="{C7183579-6112-4E53-8AEC-61659B41CE6C}"/>
                  </a:ext>
                </a:extLst>
              </p:cNvPr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1420;p57">
                <a:extLst>
                  <a:ext uri="{FF2B5EF4-FFF2-40B4-BE49-F238E27FC236}">
                    <a16:creationId xmlns:a16="http://schemas.microsoft.com/office/drawing/2014/main" id="{A1659696-3CE9-40E6-A9C5-206D9715368A}"/>
                  </a:ext>
                </a:extLst>
              </p:cNvPr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1421;p57">
                <a:extLst>
                  <a:ext uri="{FF2B5EF4-FFF2-40B4-BE49-F238E27FC236}">
                    <a16:creationId xmlns:a16="http://schemas.microsoft.com/office/drawing/2014/main" id="{36ABF15B-D537-448D-BBA3-AD24B73F928F}"/>
                  </a:ext>
                </a:extLst>
              </p:cNvPr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1422;p57">
                <a:extLst>
                  <a:ext uri="{FF2B5EF4-FFF2-40B4-BE49-F238E27FC236}">
                    <a16:creationId xmlns:a16="http://schemas.microsoft.com/office/drawing/2014/main" id="{E96265EB-4C47-40BC-8A77-2CEC627EDF84}"/>
                  </a:ext>
                </a:extLst>
              </p:cNvPr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1423;p57">
                <a:extLst>
                  <a:ext uri="{FF2B5EF4-FFF2-40B4-BE49-F238E27FC236}">
                    <a16:creationId xmlns:a16="http://schemas.microsoft.com/office/drawing/2014/main" id="{D8B62281-3DC6-4666-A1F0-59E62BC8D2C2}"/>
                  </a:ext>
                </a:extLst>
              </p:cNvPr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1424;p57">
                <a:extLst>
                  <a:ext uri="{FF2B5EF4-FFF2-40B4-BE49-F238E27FC236}">
                    <a16:creationId xmlns:a16="http://schemas.microsoft.com/office/drawing/2014/main" id="{CC9BBD7E-FA48-4C32-BEA1-D71FFB1B0185}"/>
                  </a:ext>
                </a:extLst>
              </p:cNvPr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1425;p57">
                <a:extLst>
                  <a:ext uri="{FF2B5EF4-FFF2-40B4-BE49-F238E27FC236}">
                    <a16:creationId xmlns:a16="http://schemas.microsoft.com/office/drawing/2014/main" id="{F46298F6-DFD4-4AA0-830B-86C2109A4399}"/>
                  </a:ext>
                </a:extLst>
              </p:cNvPr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1426;p57">
                <a:extLst>
                  <a:ext uri="{FF2B5EF4-FFF2-40B4-BE49-F238E27FC236}">
                    <a16:creationId xmlns:a16="http://schemas.microsoft.com/office/drawing/2014/main" id="{CC999D20-1107-4E70-BD12-8D3939A833E3}"/>
                  </a:ext>
                </a:extLst>
              </p:cNvPr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1427;p57">
                <a:extLst>
                  <a:ext uri="{FF2B5EF4-FFF2-40B4-BE49-F238E27FC236}">
                    <a16:creationId xmlns:a16="http://schemas.microsoft.com/office/drawing/2014/main" id="{AE8CB098-2DC3-4C49-B72D-A7B4A18A43EF}"/>
                  </a:ext>
                </a:extLst>
              </p:cNvPr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1428;p57">
                <a:extLst>
                  <a:ext uri="{FF2B5EF4-FFF2-40B4-BE49-F238E27FC236}">
                    <a16:creationId xmlns:a16="http://schemas.microsoft.com/office/drawing/2014/main" id="{A4895079-5107-411F-B736-86A518677BC4}"/>
                  </a:ext>
                </a:extLst>
              </p:cNvPr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1429;p57">
                <a:extLst>
                  <a:ext uri="{FF2B5EF4-FFF2-40B4-BE49-F238E27FC236}">
                    <a16:creationId xmlns:a16="http://schemas.microsoft.com/office/drawing/2014/main" id="{CF686D7C-E6E8-4417-9585-28A71C15A10E}"/>
                  </a:ext>
                </a:extLst>
              </p:cNvPr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1430;p57">
                <a:extLst>
                  <a:ext uri="{FF2B5EF4-FFF2-40B4-BE49-F238E27FC236}">
                    <a16:creationId xmlns:a16="http://schemas.microsoft.com/office/drawing/2014/main" id="{78DCEA4D-8673-482A-A248-511F18689276}"/>
                  </a:ext>
                </a:extLst>
              </p:cNvPr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1431;p57">
                <a:extLst>
                  <a:ext uri="{FF2B5EF4-FFF2-40B4-BE49-F238E27FC236}">
                    <a16:creationId xmlns:a16="http://schemas.microsoft.com/office/drawing/2014/main" id="{A1FA1E16-C024-4555-ABEF-93437048DAD9}"/>
                  </a:ext>
                </a:extLst>
              </p:cNvPr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1432;p57">
                <a:extLst>
                  <a:ext uri="{FF2B5EF4-FFF2-40B4-BE49-F238E27FC236}">
                    <a16:creationId xmlns:a16="http://schemas.microsoft.com/office/drawing/2014/main" id="{BECCD4F2-78B4-49C4-A831-B38234B18383}"/>
                  </a:ext>
                </a:extLst>
              </p:cNvPr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1433;p57">
                <a:extLst>
                  <a:ext uri="{FF2B5EF4-FFF2-40B4-BE49-F238E27FC236}">
                    <a16:creationId xmlns:a16="http://schemas.microsoft.com/office/drawing/2014/main" id="{43B166E8-4907-4BC4-A572-DCA2823C1FAA}"/>
                  </a:ext>
                </a:extLst>
              </p:cNvPr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1434;p57">
                <a:extLst>
                  <a:ext uri="{FF2B5EF4-FFF2-40B4-BE49-F238E27FC236}">
                    <a16:creationId xmlns:a16="http://schemas.microsoft.com/office/drawing/2014/main" id="{68EE3C5B-CED0-43EE-B5BE-190629A16FC8}"/>
                  </a:ext>
                </a:extLst>
              </p:cNvPr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1435;p57">
                <a:extLst>
                  <a:ext uri="{FF2B5EF4-FFF2-40B4-BE49-F238E27FC236}">
                    <a16:creationId xmlns:a16="http://schemas.microsoft.com/office/drawing/2014/main" id="{2D0714D5-1C9C-4F8F-B5FF-FB25DDEACBDF}"/>
                  </a:ext>
                </a:extLst>
              </p:cNvPr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1436;p57">
                <a:extLst>
                  <a:ext uri="{FF2B5EF4-FFF2-40B4-BE49-F238E27FC236}">
                    <a16:creationId xmlns:a16="http://schemas.microsoft.com/office/drawing/2014/main" id="{A4F23F83-E2D1-4EF1-A6EA-475810BA9DC2}"/>
                  </a:ext>
                </a:extLst>
              </p:cNvPr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1437;p57">
                <a:extLst>
                  <a:ext uri="{FF2B5EF4-FFF2-40B4-BE49-F238E27FC236}">
                    <a16:creationId xmlns:a16="http://schemas.microsoft.com/office/drawing/2014/main" id="{4781CC8B-A082-4BC2-B678-9CFE15B135CD}"/>
                  </a:ext>
                </a:extLst>
              </p:cNvPr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1438;p57">
                <a:extLst>
                  <a:ext uri="{FF2B5EF4-FFF2-40B4-BE49-F238E27FC236}">
                    <a16:creationId xmlns:a16="http://schemas.microsoft.com/office/drawing/2014/main" id="{C641E576-97FC-4756-A851-9B427EAC56A4}"/>
                  </a:ext>
                </a:extLst>
              </p:cNvPr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1439;p57">
                <a:extLst>
                  <a:ext uri="{FF2B5EF4-FFF2-40B4-BE49-F238E27FC236}">
                    <a16:creationId xmlns:a16="http://schemas.microsoft.com/office/drawing/2014/main" id="{3AACF8FB-E53C-4D5D-AB92-F6877F7FDC01}"/>
                  </a:ext>
                </a:extLst>
              </p:cNvPr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1440;p57">
                <a:extLst>
                  <a:ext uri="{FF2B5EF4-FFF2-40B4-BE49-F238E27FC236}">
                    <a16:creationId xmlns:a16="http://schemas.microsoft.com/office/drawing/2014/main" id="{BF121FB8-48AD-4B7E-AFE0-66A993B8A9A9}"/>
                  </a:ext>
                </a:extLst>
              </p:cNvPr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1441;p57">
                <a:extLst>
                  <a:ext uri="{FF2B5EF4-FFF2-40B4-BE49-F238E27FC236}">
                    <a16:creationId xmlns:a16="http://schemas.microsoft.com/office/drawing/2014/main" id="{4EF5F261-EBE0-417C-80F5-13C8377DF018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1442;p57">
                <a:extLst>
                  <a:ext uri="{FF2B5EF4-FFF2-40B4-BE49-F238E27FC236}">
                    <a16:creationId xmlns:a16="http://schemas.microsoft.com/office/drawing/2014/main" id="{F05FE3CC-1267-4F41-9267-DEE44659D419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1443;p57">
                <a:extLst>
                  <a:ext uri="{FF2B5EF4-FFF2-40B4-BE49-F238E27FC236}">
                    <a16:creationId xmlns:a16="http://schemas.microsoft.com/office/drawing/2014/main" id="{9F0C8036-A0ED-4017-A7B3-330DA46082E3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1444;p57">
                <a:extLst>
                  <a:ext uri="{FF2B5EF4-FFF2-40B4-BE49-F238E27FC236}">
                    <a16:creationId xmlns:a16="http://schemas.microsoft.com/office/drawing/2014/main" id="{BB7DD669-889F-4FC3-B748-2E5A449F9E19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1445;p57">
                <a:extLst>
                  <a:ext uri="{FF2B5EF4-FFF2-40B4-BE49-F238E27FC236}">
                    <a16:creationId xmlns:a16="http://schemas.microsoft.com/office/drawing/2014/main" id="{75327FED-AFCE-405E-B459-3CADA169A9F1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1446;p57">
                <a:extLst>
                  <a:ext uri="{FF2B5EF4-FFF2-40B4-BE49-F238E27FC236}">
                    <a16:creationId xmlns:a16="http://schemas.microsoft.com/office/drawing/2014/main" id="{D97ACABD-3FF6-4B31-9A04-4285897DFF19}"/>
                  </a:ext>
                </a:extLst>
              </p:cNvPr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1447;p57">
                <a:extLst>
                  <a:ext uri="{FF2B5EF4-FFF2-40B4-BE49-F238E27FC236}">
                    <a16:creationId xmlns:a16="http://schemas.microsoft.com/office/drawing/2014/main" id="{EAED9547-2474-4C72-9270-7EBCBA1F5141}"/>
                  </a:ext>
                </a:extLst>
              </p:cNvPr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1448;p57">
                <a:extLst>
                  <a:ext uri="{FF2B5EF4-FFF2-40B4-BE49-F238E27FC236}">
                    <a16:creationId xmlns:a16="http://schemas.microsoft.com/office/drawing/2014/main" id="{2B912ADF-089B-4E3B-B4B4-F048435C8EE6}"/>
                  </a:ext>
                </a:extLst>
              </p:cNvPr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1449;p57">
                <a:extLst>
                  <a:ext uri="{FF2B5EF4-FFF2-40B4-BE49-F238E27FC236}">
                    <a16:creationId xmlns:a16="http://schemas.microsoft.com/office/drawing/2014/main" id="{5DD5A03F-264A-4B4B-AEAA-B23804E5840E}"/>
                  </a:ext>
                </a:extLst>
              </p:cNvPr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1450;p57">
                <a:extLst>
                  <a:ext uri="{FF2B5EF4-FFF2-40B4-BE49-F238E27FC236}">
                    <a16:creationId xmlns:a16="http://schemas.microsoft.com/office/drawing/2014/main" id="{296F77C8-E8D4-470D-BCDA-F8C4291F0AD4}"/>
                  </a:ext>
                </a:extLst>
              </p:cNvPr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1451;p57">
                <a:extLst>
                  <a:ext uri="{FF2B5EF4-FFF2-40B4-BE49-F238E27FC236}">
                    <a16:creationId xmlns:a16="http://schemas.microsoft.com/office/drawing/2014/main" id="{1545F39C-B851-440B-B0F7-5750A8F60B4C}"/>
                  </a:ext>
                </a:extLst>
              </p:cNvPr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1452;p57">
                <a:extLst>
                  <a:ext uri="{FF2B5EF4-FFF2-40B4-BE49-F238E27FC236}">
                    <a16:creationId xmlns:a16="http://schemas.microsoft.com/office/drawing/2014/main" id="{D7E2A890-1890-435F-A1DB-D78F783EBCDD}"/>
                  </a:ext>
                </a:extLst>
              </p:cNvPr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1453;p57">
                <a:extLst>
                  <a:ext uri="{FF2B5EF4-FFF2-40B4-BE49-F238E27FC236}">
                    <a16:creationId xmlns:a16="http://schemas.microsoft.com/office/drawing/2014/main" id="{6B45993C-447C-4F36-859F-9F03A91AAACB}"/>
                  </a:ext>
                </a:extLst>
              </p:cNvPr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1454;p57">
                <a:extLst>
                  <a:ext uri="{FF2B5EF4-FFF2-40B4-BE49-F238E27FC236}">
                    <a16:creationId xmlns:a16="http://schemas.microsoft.com/office/drawing/2014/main" id="{1EE6DD5B-EE80-460B-AF10-DB8D7DA954B8}"/>
                  </a:ext>
                </a:extLst>
              </p:cNvPr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1462;p57">
              <a:extLst>
                <a:ext uri="{FF2B5EF4-FFF2-40B4-BE49-F238E27FC236}">
                  <a16:creationId xmlns:a16="http://schemas.microsoft.com/office/drawing/2014/main" id="{55D3F0EB-7EB3-40D4-9F76-92326E9A7B13}"/>
                </a:ext>
              </a:extLst>
            </p:cNvPr>
            <p:cNvGrpSpPr/>
            <p:nvPr/>
          </p:nvGrpSpPr>
          <p:grpSpPr>
            <a:xfrm>
              <a:off x="3016921" y="1754997"/>
              <a:ext cx="196159" cy="127404"/>
              <a:chOff x="4746712" y="3132773"/>
              <a:chExt cx="86869" cy="56424"/>
            </a:xfrm>
          </p:grpSpPr>
          <p:sp>
            <p:nvSpPr>
              <p:cNvPr id="734" name="Google Shape;1463;p57">
                <a:extLst>
                  <a:ext uri="{FF2B5EF4-FFF2-40B4-BE49-F238E27FC236}">
                    <a16:creationId xmlns:a16="http://schemas.microsoft.com/office/drawing/2014/main" id="{C553DD8E-D2FE-46C0-81F1-E7BFFD345B6C}"/>
                  </a:ext>
                </a:extLst>
              </p:cNvPr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1464;p57">
                <a:extLst>
                  <a:ext uri="{FF2B5EF4-FFF2-40B4-BE49-F238E27FC236}">
                    <a16:creationId xmlns:a16="http://schemas.microsoft.com/office/drawing/2014/main" id="{DDB43AC9-6D91-4CAF-A61F-D703158D5CD7}"/>
                  </a:ext>
                </a:extLst>
              </p:cNvPr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" name="Google Shape;1465;p57">
              <a:extLst>
                <a:ext uri="{FF2B5EF4-FFF2-40B4-BE49-F238E27FC236}">
                  <a16:creationId xmlns:a16="http://schemas.microsoft.com/office/drawing/2014/main" id="{7E095BE1-1B96-42C0-8A62-BC8AF4E42D90}"/>
                </a:ext>
              </a:extLst>
            </p:cNvPr>
            <p:cNvSpPr/>
            <p:nvPr/>
          </p:nvSpPr>
          <p:spPr>
            <a:xfrm>
              <a:off x="3077713" y="1778848"/>
              <a:ext cx="85301" cy="73278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466;p57">
              <a:extLst>
                <a:ext uri="{FF2B5EF4-FFF2-40B4-BE49-F238E27FC236}">
                  <a16:creationId xmlns:a16="http://schemas.microsoft.com/office/drawing/2014/main" id="{54FEE401-9FF8-48F5-8639-AFDC052A44B3}"/>
                </a:ext>
              </a:extLst>
            </p:cNvPr>
            <p:cNvGrpSpPr/>
            <p:nvPr/>
          </p:nvGrpSpPr>
          <p:grpSpPr>
            <a:xfrm>
              <a:off x="2966003" y="1751552"/>
              <a:ext cx="85301" cy="73292"/>
              <a:chOff x="4724163" y="3131248"/>
              <a:chExt cx="37776" cy="32459"/>
            </a:xfrm>
          </p:grpSpPr>
          <p:sp>
            <p:nvSpPr>
              <p:cNvPr id="732" name="Google Shape;1467;p57">
                <a:extLst>
                  <a:ext uri="{FF2B5EF4-FFF2-40B4-BE49-F238E27FC236}">
                    <a16:creationId xmlns:a16="http://schemas.microsoft.com/office/drawing/2014/main" id="{100BE2F6-769D-4C4E-8A2E-AD212BB67C4A}"/>
                  </a:ext>
                </a:extLst>
              </p:cNvPr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1468;p57">
                <a:extLst>
                  <a:ext uri="{FF2B5EF4-FFF2-40B4-BE49-F238E27FC236}">
                    <a16:creationId xmlns:a16="http://schemas.microsoft.com/office/drawing/2014/main" id="{2FE300F4-E900-4314-8C4D-B2037AED120F}"/>
                  </a:ext>
                </a:extLst>
              </p:cNvPr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469;p57">
              <a:extLst>
                <a:ext uri="{FF2B5EF4-FFF2-40B4-BE49-F238E27FC236}">
                  <a16:creationId xmlns:a16="http://schemas.microsoft.com/office/drawing/2014/main" id="{F0E6307C-BD33-4785-A5DE-399C97B172B7}"/>
                </a:ext>
              </a:extLst>
            </p:cNvPr>
            <p:cNvGrpSpPr/>
            <p:nvPr/>
          </p:nvGrpSpPr>
          <p:grpSpPr>
            <a:xfrm>
              <a:off x="3035817" y="1852726"/>
              <a:ext cx="73064" cy="62761"/>
              <a:chOff x="4755081" y="3176054"/>
              <a:chExt cx="32357" cy="27795"/>
            </a:xfrm>
          </p:grpSpPr>
          <p:sp>
            <p:nvSpPr>
              <p:cNvPr id="730" name="Google Shape;1470;p57">
                <a:extLst>
                  <a:ext uri="{FF2B5EF4-FFF2-40B4-BE49-F238E27FC236}">
                    <a16:creationId xmlns:a16="http://schemas.microsoft.com/office/drawing/2014/main" id="{9AD1ACC7-2BA4-48C4-BE28-E11F3CBE5863}"/>
                  </a:ext>
                </a:extLst>
              </p:cNvPr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1471;p57">
                <a:extLst>
                  <a:ext uri="{FF2B5EF4-FFF2-40B4-BE49-F238E27FC236}">
                    <a16:creationId xmlns:a16="http://schemas.microsoft.com/office/drawing/2014/main" id="{E0E82ABE-416A-4BAF-B5EA-9ED26F1A5CF2}"/>
                  </a:ext>
                </a:extLst>
              </p:cNvPr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72;p57">
              <a:extLst>
                <a:ext uri="{FF2B5EF4-FFF2-40B4-BE49-F238E27FC236}">
                  <a16:creationId xmlns:a16="http://schemas.microsoft.com/office/drawing/2014/main" id="{2D6CCD51-D770-4FE1-8278-D128812DB095}"/>
                </a:ext>
              </a:extLst>
            </p:cNvPr>
            <p:cNvGrpSpPr/>
            <p:nvPr/>
          </p:nvGrpSpPr>
          <p:grpSpPr>
            <a:xfrm>
              <a:off x="3165589" y="1725322"/>
              <a:ext cx="73278" cy="62779"/>
              <a:chOff x="4812550" y="3119631"/>
              <a:chExt cx="32451" cy="27803"/>
            </a:xfrm>
          </p:grpSpPr>
          <p:sp>
            <p:nvSpPr>
              <p:cNvPr id="728" name="Google Shape;1473;p57">
                <a:extLst>
                  <a:ext uri="{FF2B5EF4-FFF2-40B4-BE49-F238E27FC236}">
                    <a16:creationId xmlns:a16="http://schemas.microsoft.com/office/drawing/2014/main" id="{08D1B368-2BC5-4B07-929C-3A26559732FE}"/>
                  </a:ext>
                </a:extLst>
              </p:cNvPr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1474;p57">
                <a:extLst>
                  <a:ext uri="{FF2B5EF4-FFF2-40B4-BE49-F238E27FC236}">
                    <a16:creationId xmlns:a16="http://schemas.microsoft.com/office/drawing/2014/main" id="{53659419-9B7A-4EC0-9AA1-6AB6AE2CE592}"/>
                  </a:ext>
                </a:extLst>
              </p:cNvPr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475;p57">
              <a:extLst>
                <a:ext uri="{FF2B5EF4-FFF2-40B4-BE49-F238E27FC236}">
                  <a16:creationId xmlns:a16="http://schemas.microsoft.com/office/drawing/2014/main" id="{B43219FB-C5CE-45ED-87A9-B5B6836D51C5}"/>
                </a:ext>
              </a:extLst>
            </p:cNvPr>
            <p:cNvGrpSpPr/>
            <p:nvPr/>
          </p:nvGrpSpPr>
          <p:grpSpPr>
            <a:xfrm>
              <a:off x="4504033" y="3809183"/>
              <a:ext cx="536457" cy="493705"/>
              <a:chOff x="5405280" y="4042510"/>
              <a:chExt cx="237570" cy="218647"/>
            </a:xfrm>
          </p:grpSpPr>
          <p:sp>
            <p:nvSpPr>
              <p:cNvPr id="722" name="Google Shape;1476;p57">
                <a:extLst>
                  <a:ext uri="{FF2B5EF4-FFF2-40B4-BE49-F238E27FC236}">
                    <a16:creationId xmlns:a16="http://schemas.microsoft.com/office/drawing/2014/main" id="{88597AC5-7E59-4360-AE38-6D4A504D09AE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1477;p57">
                <a:extLst>
                  <a:ext uri="{FF2B5EF4-FFF2-40B4-BE49-F238E27FC236}">
                    <a16:creationId xmlns:a16="http://schemas.microsoft.com/office/drawing/2014/main" id="{1E8F6CE1-FADE-4F19-8CC2-BD4BA401AA3F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1478;p57">
                <a:extLst>
                  <a:ext uri="{FF2B5EF4-FFF2-40B4-BE49-F238E27FC236}">
                    <a16:creationId xmlns:a16="http://schemas.microsoft.com/office/drawing/2014/main" id="{D24A23C8-086D-4D07-9CA8-5875C52B135D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1479;p57">
                <a:extLst>
                  <a:ext uri="{FF2B5EF4-FFF2-40B4-BE49-F238E27FC236}">
                    <a16:creationId xmlns:a16="http://schemas.microsoft.com/office/drawing/2014/main" id="{E56EF317-C2A4-4769-8FB9-713EEAC8AD15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1480;p57">
                <a:extLst>
                  <a:ext uri="{FF2B5EF4-FFF2-40B4-BE49-F238E27FC236}">
                    <a16:creationId xmlns:a16="http://schemas.microsoft.com/office/drawing/2014/main" id="{5B19B7C7-6183-49AB-B1E8-5DD557A151E4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1481;p57">
                <a:extLst>
                  <a:ext uri="{FF2B5EF4-FFF2-40B4-BE49-F238E27FC236}">
                    <a16:creationId xmlns:a16="http://schemas.microsoft.com/office/drawing/2014/main" id="{2DD5A127-3185-4F22-8C6D-0D87283229CE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482;p57">
              <a:extLst>
                <a:ext uri="{FF2B5EF4-FFF2-40B4-BE49-F238E27FC236}">
                  <a16:creationId xmlns:a16="http://schemas.microsoft.com/office/drawing/2014/main" id="{945E70F0-0840-4170-9081-078CC1727055}"/>
                </a:ext>
              </a:extLst>
            </p:cNvPr>
            <p:cNvGrpSpPr/>
            <p:nvPr/>
          </p:nvGrpSpPr>
          <p:grpSpPr>
            <a:xfrm>
              <a:off x="4453328" y="3996684"/>
              <a:ext cx="85301" cy="73115"/>
              <a:chOff x="5382826" y="4125549"/>
              <a:chExt cx="37776" cy="32380"/>
            </a:xfrm>
          </p:grpSpPr>
          <p:sp>
            <p:nvSpPr>
              <p:cNvPr id="720" name="Google Shape;1483;p57">
                <a:extLst>
                  <a:ext uri="{FF2B5EF4-FFF2-40B4-BE49-F238E27FC236}">
                    <a16:creationId xmlns:a16="http://schemas.microsoft.com/office/drawing/2014/main" id="{0F12B50B-9361-424E-A122-86205E88F13D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1484;p57">
                <a:extLst>
                  <a:ext uri="{FF2B5EF4-FFF2-40B4-BE49-F238E27FC236}">
                    <a16:creationId xmlns:a16="http://schemas.microsoft.com/office/drawing/2014/main" id="{96704B5A-1932-40EA-9B8F-3B30910054A6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1485;p57">
              <a:extLst>
                <a:ext uri="{FF2B5EF4-FFF2-40B4-BE49-F238E27FC236}">
                  <a16:creationId xmlns:a16="http://schemas.microsoft.com/office/drawing/2014/main" id="{DA6AC87E-0F17-4415-90C2-B8A0DF25347B}"/>
                </a:ext>
              </a:extLst>
            </p:cNvPr>
            <p:cNvGrpSpPr/>
            <p:nvPr/>
          </p:nvGrpSpPr>
          <p:grpSpPr>
            <a:xfrm>
              <a:off x="4663002" y="4154829"/>
              <a:ext cx="85319" cy="73079"/>
              <a:chOff x="5475680" y="4195587"/>
              <a:chExt cx="37783" cy="32364"/>
            </a:xfrm>
          </p:grpSpPr>
          <p:sp>
            <p:nvSpPr>
              <p:cNvPr id="718" name="Google Shape;1486;p57">
                <a:extLst>
                  <a:ext uri="{FF2B5EF4-FFF2-40B4-BE49-F238E27FC236}">
                    <a16:creationId xmlns:a16="http://schemas.microsoft.com/office/drawing/2014/main" id="{69A9B590-5417-4C30-A72C-C3DF412DCD8E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1487;p57">
                <a:extLst>
                  <a:ext uri="{FF2B5EF4-FFF2-40B4-BE49-F238E27FC236}">
                    <a16:creationId xmlns:a16="http://schemas.microsoft.com/office/drawing/2014/main" id="{0C900D81-7721-4FB0-BFC0-4CF10FFB8E28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488;p57">
              <a:extLst>
                <a:ext uri="{FF2B5EF4-FFF2-40B4-BE49-F238E27FC236}">
                  <a16:creationId xmlns:a16="http://schemas.microsoft.com/office/drawing/2014/main" id="{8EE5E605-BECC-4814-A6C8-0A7F526F9DF0}"/>
                </a:ext>
              </a:extLst>
            </p:cNvPr>
            <p:cNvGrpSpPr/>
            <p:nvPr/>
          </p:nvGrpSpPr>
          <p:grpSpPr>
            <a:xfrm>
              <a:off x="4791478" y="3774605"/>
              <a:ext cx="75213" cy="72848"/>
              <a:chOff x="5532575" y="4027197"/>
              <a:chExt cx="33308" cy="32262"/>
            </a:xfrm>
          </p:grpSpPr>
          <p:sp>
            <p:nvSpPr>
              <p:cNvPr id="716" name="Google Shape;1489;p57">
                <a:extLst>
                  <a:ext uri="{FF2B5EF4-FFF2-40B4-BE49-F238E27FC236}">
                    <a16:creationId xmlns:a16="http://schemas.microsoft.com/office/drawing/2014/main" id="{FD521906-E67C-4618-A491-E00E01305688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1490;p57">
                <a:extLst>
                  <a:ext uri="{FF2B5EF4-FFF2-40B4-BE49-F238E27FC236}">
                    <a16:creationId xmlns:a16="http://schemas.microsoft.com/office/drawing/2014/main" id="{A9E196F2-B42D-4E86-83DA-C44604A7EE86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491;p57">
              <a:extLst>
                <a:ext uri="{FF2B5EF4-FFF2-40B4-BE49-F238E27FC236}">
                  <a16:creationId xmlns:a16="http://schemas.microsoft.com/office/drawing/2014/main" id="{D94ABA58-E863-4A74-97CF-1A2AD88FD83F}"/>
                </a:ext>
              </a:extLst>
            </p:cNvPr>
            <p:cNvGrpSpPr/>
            <p:nvPr/>
          </p:nvGrpSpPr>
          <p:grpSpPr>
            <a:xfrm>
              <a:off x="4922742" y="4267192"/>
              <a:ext cx="75640" cy="72866"/>
              <a:chOff x="5590706" y="4245348"/>
              <a:chExt cx="33497" cy="32270"/>
            </a:xfrm>
          </p:grpSpPr>
          <p:sp>
            <p:nvSpPr>
              <p:cNvPr id="714" name="Google Shape;1492;p57">
                <a:extLst>
                  <a:ext uri="{FF2B5EF4-FFF2-40B4-BE49-F238E27FC236}">
                    <a16:creationId xmlns:a16="http://schemas.microsoft.com/office/drawing/2014/main" id="{7DE39EF7-1B17-48B1-823F-007A552E0DD8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1493;p57">
                <a:extLst>
                  <a:ext uri="{FF2B5EF4-FFF2-40B4-BE49-F238E27FC236}">
                    <a16:creationId xmlns:a16="http://schemas.microsoft.com/office/drawing/2014/main" id="{EEDD6223-1BFC-4948-824A-575E7585C1DF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494;p57">
              <a:extLst>
                <a:ext uri="{FF2B5EF4-FFF2-40B4-BE49-F238E27FC236}">
                  <a16:creationId xmlns:a16="http://schemas.microsoft.com/office/drawing/2014/main" id="{D7A0E4D2-FC01-4596-97F4-7EBA07816F12}"/>
                </a:ext>
              </a:extLst>
            </p:cNvPr>
            <p:cNvGrpSpPr/>
            <p:nvPr/>
          </p:nvGrpSpPr>
          <p:grpSpPr>
            <a:xfrm>
              <a:off x="4985914" y="3960846"/>
              <a:ext cx="74769" cy="73061"/>
              <a:chOff x="5618681" y="4109677"/>
              <a:chExt cx="33112" cy="32357"/>
            </a:xfrm>
          </p:grpSpPr>
          <p:sp>
            <p:nvSpPr>
              <p:cNvPr id="712" name="Google Shape;1495;p57">
                <a:extLst>
                  <a:ext uri="{FF2B5EF4-FFF2-40B4-BE49-F238E27FC236}">
                    <a16:creationId xmlns:a16="http://schemas.microsoft.com/office/drawing/2014/main" id="{FF84D93F-255C-430A-BB37-DCE9CC6E32E2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1496;p57">
                <a:extLst>
                  <a:ext uri="{FF2B5EF4-FFF2-40B4-BE49-F238E27FC236}">
                    <a16:creationId xmlns:a16="http://schemas.microsoft.com/office/drawing/2014/main" id="{52964C0A-2003-4318-A138-C405B17D09A7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1497;p57">
              <a:extLst>
                <a:ext uri="{FF2B5EF4-FFF2-40B4-BE49-F238E27FC236}">
                  <a16:creationId xmlns:a16="http://schemas.microsoft.com/office/drawing/2014/main" id="{DAB4164A-AE2A-4255-8E31-6FFCB4E35AAC}"/>
                </a:ext>
              </a:extLst>
            </p:cNvPr>
            <p:cNvGrpSpPr/>
            <p:nvPr/>
          </p:nvGrpSpPr>
          <p:grpSpPr>
            <a:xfrm>
              <a:off x="4671172" y="4002811"/>
              <a:ext cx="70916" cy="60754"/>
              <a:chOff x="5479298" y="4128262"/>
              <a:chExt cx="31405" cy="26906"/>
            </a:xfrm>
          </p:grpSpPr>
          <p:sp>
            <p:nvSpPr>
              <p:cNvPr id="710" name="Google Shape;1498;p57">
                <a:extLst>
                  <a:ext uri="{FF2B5EF4-FFF2-40B4-BE49-F238E27FC236}">
                    <a16:creationId xmlns:a16="http://schemas.microsoft.com/office/drawing/2014/main" id="{AB062EDD-1CB6-4B76-A5C4-C9DFC59F58D8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1499;p57">
                <a:extLst>
                  <a:ext uri="{FF2B5EF4-FFF2-40B4-BE49-F238E27FC236}">
                    <a16:creationId xmlns:a16="http://schemas.microsoft.com/office/drawing/2014/main" id="{CE5A12B5-D180-48B6-B5B3-EE208DC7EFC2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1500;p57">
              <a:extLst>
                <a:ext uri="{FF2B5EF4-FFF2-40B4-BE49-F238E27FC236}">
                  <a16:creationId xmlns:a16="http://schemas.microsoft.com/office/drawing/2014/main" id="{B0C3512F-9AAF-4D99-8C3D-13CD37D256DB}"/>
                </a:ext>
              </a:extLst>
            </p:cNvPr>
            <p:cNvGrpSpPr/>
            <p:nvPr/>
          </p:nvGrpSpPr>
          <p:grpSpPr>
            <a:xfrm>
              <a:off x="4905124" y="4119897"/>
              <a:ext cx="71129" cy="60736"/>
              <a:chOff x="5582903" y="4180116"/>
              <a:chExt cx="31499" cy="26898"/>
            </a:xfrm>
          </p:grpSpPr>
          <p:sp>
            <p:nvSpPr>
              <p:cNvPr id="708" name="Google Shape;1501;p57">
                <a:extLst>
                  <a:ext uri="{FF2B5EF4-FFF2-40B4-BE49-F238E27FC236}">
                    <a16:creationId xmlns:a16="http://schemas.microsoft.com/office/drawing/2014/main" id="{4F1B51B4-DBFB-4E63-A1FD-F47018499034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1502;p57">
                <a:extLst>
                  <a:ext uri="{FF2B5EF4-FFF2-40B4-BE49-F238E27FC236}">
                    <a16:creationId xmlns:a16="http://schemas.microsoft.com/office/drawing/2014/main" id="{45219C9D-D506-477C-913E-F1E8E7A07B01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1503;p57">
              <a:extLst>
                <a:ext uri="{FF2B5EF4-FFF2-40B4-BE49-F238E27FC236}">
                  <a16:creationId xmlns:a16="http://schemas.microsoft.com/office/drawing/2014/main" id="{2A8F0136-BC9A-43E7-9C1C-31366FED156C}"/>
                </a:ext>
              </a:extLst>
            </p:cNvPr>
            <p:cNvGrpSpPr/>
            <p:nvPr/>
          </p:nvGrpSpPr>
          <p:grpSpPr>
            <a:xfrm>
              <a:off x="1331075" y="2003981"/>
              <a:ext cx="134514" cy="129127"/>
              <a:chOff x="4000135" y="3243041"/>
              <a:chExt cx="59570" cy="57186"/>
            </a:xfrm>
          </p:grpSpPr>
          <p:sp>
            <p:nvSpPr>
              <p:cNvPr id="705" name="Google Shape;1504;p57">
                <a:extLst>
                  <a:ext uri="{FF2B5EF4-FFF2-40B4-BE49-F238E27FC236}">
                    <a16:creationId xmlns:a16="http://schemas.microsoft.com/office/drawing/2014/main" id="{A33D18DE-51FA-4D1F-893B-AACC6EEF4C26}"/>
                  </a:ext>
                </a:extLst>
              </p:cNvPr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1505;p57">
                <a:extLst>
                  <a:ext uri="{FF2B5EF4-FFF2-40B4-BE49-F238E27FC236}">
                    <a16:creationId xmlns:a16="http://schemas.microsoft.com/office/drawing/2014/main" id="{EF42B83B-4CDC-4B19-85A2-F2D583A3EC0A}"/>
                  </a:ext>
                </a:extLst>
              </p:cNvPr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1506;p57">
                <a:extLst>
                  <a:ext uri="{FF2B5EF4-FFF2-40B4-BE49-F238E27FC236}">
                    <a16:creationId xmlns:a16="http://schemas.microsoft.com/office/drawing/2014/main" id="{1DE51296-D82D-43E2-8613-58EF4CEF8BBE}"/>
                  </a:ext>
                </a:extLst>
              </p:cNvPr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1507;p57">
              <a:extLst>
                <a:ext uri="{FF2B5EF4-FFF2-40B4-BE49-F238E27FC236}">
                  <a16:creationId xmlns:a16="http://schemas.microsoft.com/office/drawing/2014/main" id="{5A6F1003-4801-4121-BB09-AB7D70A74F68}"/>
                </a:ext>
              </a:extLst>
            </p:cNvPr>
            <p:cNvGrpSpPr/>
            <p:nvPr/>
          </p:nvGrpSpPr>
          <p:grpSpPr>
            <a:xfrm>
              <a:off x="1280370" y="2010374"/>
              <a:ext cx="85319" cy="73115"/>
              <a:chOff x="3977681" y="3245872"/>
              <a:chExt cx="37783" cy="32380"/>
            </a:xfrm>
          </p:grpSpPr>
          <p:sp>
            <p:nvSpPr>
              <p:cNvPr id="703" name="Google Shape;1508;p57">
                <a:extLst>
                  <a:ext uri="{FF2B5EF4-FFF2-40B4-BE49-F238E27FC236}">
                    <a16:creationId xmlns:a16="http://schemas.microsoft.com/office/drawing/2014/main" id="{81857918-1B88-45B0-A6A2-3A808389155C}"/>
                  </a:ext>
                </a:extLst>
              </p:cNvPr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1509;p57">
                <a:extLst>
                  <a:ext uri="{FF2B5EF4-FFF2-40B4-BE49-F238E27FC236}">
                    <a16:creationId xmlns:a16="http://schemas.microsoft.com/office/drawing/2014/main" id="{A84849CD-70A1-4176-9E3F-68C9101247DD}"/>
                  </a:ext>
                </a:extLst>
              </p:cNvPr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510;p57">
              <a:extLst>
                <a:ext uri="{FF2B5EF4-FFF2-40B4-BE49-F238E27FC236}">
                  <a16:creationId xmlns:a16="http://schemas.microsoft.com/office/drawing/2014/main" id="{189B9892-98FF-49AC-8E22-EF27B21CF29E}"/>
                </a:ext>
              </a:extLst>
            </p:cNvPr>
            <p:cNvGrpSpPr/>
            <p:nvPr/>
          </p:nvGrpSpPr>
          <p:grpSpPr>
            <a:xfrm>
              <a:off x="1423036" y="2048308"/>
              <a:ext cx="70916" cy="60967"/>
              <a:chOff x="4040860" y="3262672"/>
              <a:chExt cx="31405" cy="27001"/>
            </a:xfrm>
          </p:grpSpPr>
          <p:sp>
            <p:nvSpPr>
              <p:cNvPr id="701" name="Google Shape;1511;p57">
                <a:extLst>
                  <a:ext uri="{FF2B5EF4-FFF2-40B4-BE49-F238E27FC236}">
                    <a16:creationId xmlns:a16="http://schemas.microsoft.com/office/drawing/2014/main" id="{0422FE29-A258-4017-881A-E4B333957783}"/>
                  </a:ext>
                </a:extLst>
              </p:cNvPr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1512;p57">
                <a:extLst>
                  <a:ext uri="{FF2B5EF4-FFF2-40B4-BE49-F238E27FC236}">
                    <a16:creationId xmlns:a16="http://schemas.microsoft.com/office/drawing/2014/main" id="{6083BEBA-9CA5-4B71-BB2C-0AD53BAEC0CE}"/>
                  </a:ext>
                </a:extLst>
              </p:cNvPr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513;p57">
              <a:extLst>
                <a:ext uri="{FF2B5EF4-FFF2-40B4-BE49-F238E27FC236}">
                  <a16:creationId xmlns:a16="http://schemas.microsoft.com/office/drawing/2014/main" id="{B499B554-6098-4EB4-886D-5886135BA51F}"/>
                </a:ext>
              </a:extLst>
            </p:cNvPr>
            <p:cNvGrpSpPr/>
            <p:nvPr/>
          </p:nvGrpSpPr>
          <p:grpSpPr>
            <a:xfrm>
              <a:off x="1378352" y="1975264"/>
              <a:ext cx="70898" cy="60754"/>
              <a:chOff x="4021072" y="3230323"/>
              <a:chExt cx="31397" cy="26906"/>
            </a:xfrm>
          </p:grpSpPr>
          <p:sp>
            <p:nvSpPr>
              <p:cNvPr id="699" name="Google Shape;1514;p57">
                <a:extLst>
                  <a:ext uri="{FF2B5EF4-FFF2-40B4-BE49-F238E27FC236}">
                    <a16:creationId xmlns:a16="http://schemas.microsoft.com/office/drawing/2014/main" id="{F64AF8A4-02DD-4515-91FD-39AB75C3B37D}"/>
                  </a:ext>
                </a:extLst>
              </p:cNvPr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1515;p57">
                <a:extLst>
                  <a:ext uri="{FF2B5EF4-FFF2-40B4-BE49-F238E27FC236}">
                    <a16:creationId xmlns:a16="http://schemas.microsoft.com/office/drawing/2014/main" id="{DC406B6E-12AA-41C0-BA67-938DB2A4DA46}"/>
                  </a:ext>
                </a:extLst>
              </p:cNvPr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1516;p57">
              <a:extLst>
                <a:ext uri="{FF2B5EF4-FFF2-40B4-BE49-F238E27FC236}">
                  <a16:creationId xmlns:a16="http://schemas.microsoft.com/office/drawing/2014/main" id="{F866810F-245C-4405-A9DE-84F9F27CD359}"/>
                </a:ext>
              </a:extLst>
            </p:cNvPr>
            <p:cNvGrpSpPr/>
            <p:nvPr/>
          </p:nvGrpSpPr>
          <p:grpSpPr>
            <a:xfrm>
              <a:off x="1334094" y="2104285"/>
              <a:ext cx="71129" cy="60843"/>
              <a:chOff x="4001472" y="3287462"/>
              <a:chExt cx="31499" cy="26945"/>
            </a:xfrm>
          </p:grpSpPr>
          <p:sp>
            <p:nvSpPr>
              <p:cNvPr id="697" name="Google Shape;1517;p57">
                <a:extLst>
                  <a:ext uri="{FF2B5EF4-FFF2-40B4-BE49-F238E27FC236}">
                    <a16:creationId xmlns:a16="http://schemas.microsoft.com/office/drawing/2014/main" id="{D101DAE4-96CA-4FA2-ACA7-4E79133DD21C}"/>
                  </a:ext>
                </a:extLst>
              </p:cNvPr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1518;p57">
                <a:extLst>
                  <a:ext uri="{FF2B5EF4-FFF2-40B4-BE49-F238E27FC236}">
                    <a16:creationId xmlns:a16="http://schemas.microsoft.com/office/drawing/2014/main" id="{303C46DA-A3B3-463B-92BD-2B029024D961}"/>
                  </a:ext>
                </a:extLst>
              </p:cNvPr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519;p57">
              <a:extLst>
                <a:ext uri="{FF2B5EF4-FFF2-40B4-BE49-F238E27FC236}">
                  <a16:creationId xmlns:a16="http://schemas.microsoft.com/office/drawing/2014/main" id="{97139832-5D44-48CD-93C5-FBDEB252B12B}"/>
                </a:ext>
              </a:extLst>
            </p:cNvPr>
            <p:cNvGrpSpPr/>
            <p:nvPr/>
          </p:nvGrpSpPr>
          <p:grpSpPr>
            <a:xfrm>
              <a:off x="1573409" y="2068429"/>
              <a:ext cx="346550" cy="249001"/>
              <a:chOff x="4107453" y="3271583"/>
              <a:chExt cx="153470" cy="110275"/>
            </a:xfrm>
          </p:grpSpPr>
          <p:sp>
            <p:nvSpPr>
              <p:cNvPr id="693" name="Google Shape;1520;p57">
                <a:extLst>
                  <a:ext uri="{FF2B5EF4-FFF2-40B4-BE49-F238E27FC236}">
                    <a16:creationId xmlns:a16="http://schemas.microsoft.com/office/drawing/2014/main" id="{DABC8CF3-1C1E-46BB-A028-86A381A4DEBF}"/>
                  </a:ext>
                </a:extLst>
              </p:cNvPr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1521;p57">
                <a:extLst>
                  <a:ext uri="{FF2B5EF4-FFF2-40B4-BE49-F238E27FC236}">
                    <a16:creationId xmlns:a16="http://schemas.microsoft.com/office/drawing/2014/main" id="{C7794571-8425-4E20-8772-6AE457F49417}"/>
                  </a:ext>
                </a:extLst>
              </p:cNvPr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1522;p57">
                <a:extLst>
                  <a:ext uri="{FF2B5EF4-FFF2-40B4-BE49-F238E27FC236}">
                    <a16:creationId xmlns:a16="http://schemas.microsoft.com/office/drawing/2014/main" id="{A4FFD132-4EA7-44F2-951B-3D683B02B7C7}"/>
                  </a:ext>
                </a:extLst>
              </p:cNvPr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1523;p57">
                <a:extLst>
                  <a:ext uri="{FF2B5EF4-FFF2-40B4-BE49-F238E27FC236}">
                    <a16:creationId xmlns:a16="http://schemas.microsoft.com/office/drawing/2014/main" id="{2A463EB1-FEE8-41DB-AD29-4955DFDDBF84}"/>
                  </a:ext>
                </a:extLst>
              </p:cNvPr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1524;p57">
              <a:extLst>
                <a:ext uri="{FF2B5EF4-FFF2-40B4-BE49-F238E27FC236}">
                  <a16:creationId xmlns:a16="http://schemas.microsoft.com/office/drawing/2014/main" id="{127A3B2E-3E39-45D5-AEBE-676331C09F7D}"/>
                </a:ext>
              </a:extLst>
            </p:cNvPr>
            <p:cNvGrpSpPr/>
            <p:nvPr/>
          </p:nvGrpSpPr>
          <p:grpSpPr>
            <a:xfrm>
              <a:off x="1640009" y="2039712"/>
              <a:ext cx="71129" cy="60967"/>
              <a:chOff x="4136947" y="3258865"/>
              <a:chExt cx="31499" cy="27001"/>
            </a:xfrm>
          </p:grpSpPr>
          <p:sp>
            <p:nvSpPr>
              <p:cNvPr id="691" name="Google Shape;1525;p57">
                <a:extLst>
                  <a:ext uri="{FF2B5EF4-FFF2-40B4-BE49-F238E27FC236}">
                    <a16:creationId xmlns:a16="http://schemas.microsoft.com/office/drawing/2014/main" id="{775FE321-CD8E-49CB-AF39-75FED02163F9}"/>
                  </a:ext>
                </a:extLst>
              </p:cNvPr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1526;p57">
                <a:extLst>
                  <a:ext uri="{FF2B5EF4-FFF2-40B4-BE49-F238E27FC236}">
                    <a16:creationId xmlns:a16="http://schemas.microsoft.com/office/drawing/2014/main" id="{D5C88EFD-91A6-4DCF-96B6-1A1B4F705C6F}"/>
                  </a:ext>
                </a:extLst>
              </p:cNvPr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1527;p57">
              <a:extLst>
                <a:ext uri="{FF2B5EF4-FFF2-40B4-BE49-F238E27FC236}">
                  <a16:creationId xmlns:a16="http://schemas.microsoft.com/office/drawing/2014/main" id="{1EF5B0CF-B6F3-4C94-95E3-FA342010E906}"/>
                </a:ext>
              </a:extLst>
            </p:cNvPr>
            <p:cNvGrpSpPr/>
            <p:nvPr/>
          </p:nvGrpSpPr>
          <p:grpSpPr>
            <a:xfrm>
              <a:off x="1522065" y="2056903"/>
              <a:ext cx="71058" cy="60736"/>
              <a:chOff x="4084715" y="3266478"/>
              <a:chExt cx="31468" cy="26898"/>
            </a:xfrm>
          </p:grpSpPr>
          <p:sp>
            <p:nvSpPr>
              <p:cNvPr id="689" name="Google Shape;1528;p57">
                <a:extLst>
                  <a:ext uri="{FF2B5EF4-FFF2-40B4-BE49-F238E27FC236}">
                    <a16:creationId xmlns:a16="http://schemas.microsoft.com/office/drawing/2014/main" id="{1E623184-DA47-4FBC-9970-11946A3E1369}"/>
                  </a:ext>
                </a:extLst>
              </p:cNvPr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1529;p57">
                <a:extLst>
                  <a:ext uri="{FF2B5EF4-FFF2-40B4-BE49-F238E27FC236}">
                    <a16:creationId xmlns:a16="http://schemas.microsoft.com/office/drawing/2014/main" id="{51257269-F5E1-43A1-8FDF-86DE6C024E62}"/>
                  </a:ext>
                </a:extLst>
              </p:cNvPr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1530;p57">
              <a:extLst>
                <a:ext uri="{FF2B5EF4-FFF2-40B4-BE49-F238E27FC236}">
                  <a16:creationId xmlns:a16="http://schemas.microsoft.com/office/drawing/2014/main" id="{D0CAD94D-B550-4DDA-A0F5-4456082311E2}"/>
                </a:ext>
              </a:extLst>
            </p:cNvPr>
            <p:cNvGrpSpPr/>
            <p:nvPr/>
          </p:nvGrpSpPr>
          <p:grpSpPr>
            <a:xfrm>
              <a:off x="1690287" y="2087094"/>
              <a:ext cx="70916" cy="60843"/>
              <a:chOff x="4159213" y="3279849"/>
              <a:chExt cx="31405" cy="26945"/>
            </a:xfrm>
          </p:grpSpPr>
          <p:sp>
            <p:nvSpPr>
              <p:cNvPr id="687" name="Google Shape;1531;p57">
                <a:extLst>
                  <a:ext uri="{FF2B5EF4-FFF2-40B4-BE49-F238E27FC236}">
                    <a16:creationId xmlns:a16="http://schemas.microsoft.com/office/drawing/2014/main" id="{CD98F901-AC1B-48D9-9733-F7A8160C6F4A}"/>
                  </a:ext>
                </a:extLst>
              </p:cNvPr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1532;p57">
                <a:extLst>
                  <a:ext uri="{FF2B5EF4-FFF2-40B4-BE49-F238E27FC236}">
                    <a16:creationId xmlns:a16="http://schemas.microsoft.com/office/drawing/2014/main" id="{1B23C979-FCED-4196-B429-432B1167E06B}"/>
                  </a:ext>
                </a:extLst>
              </p:cNvPr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" name="Google Shape;1533;p57">
              <a:extLst>
                <a:ext uri="{FF2B5EF4-FFF2-40B4-BE49-F238E27FC236}">
                  <a16:creationId xmlns:a16="http://schemas.microsoft.com/office/drawing/2014/main" id="{C8A9F71C-DFF6-4862-AECB-DB10DDC9DBF7}"/>
                </a:ext>
              </a:extLst>
            </p:cNvPr>
            <p:cNvGrpSpPr/>
            <p:nvPr/>
          </p:nvGrpSpPr>
          <p:grpSpPr>
            <a:xfrm>
              <a:off x="1785889" y="2056956"/>
              <a:ext cx="70916" cy="60701"/>
              <a:chOff x="4201550" y="3266502"/>
              <a:chExt cx="31405" cy="26883"/>
            </a:xfrm>
          </p:grpSpPr>
          <p:sp>
            <p:nvSpPr>
              <p:cNvPr id="685" name="Google Shape;1534;p57">
                <a:extLst>
                  <a:ext uri="{FF2B5EF4-FFF2-40B4-BE49-F238E27FC236}">
                    <a16:creationId xmlns:a16="http://schemas.microsoft.com/office/drawing/2014/main" id="{B5BFA035-725A-471B-A10E-28CA1F56CBB0}"/>
                  </a:ext>
                </a:extLst>
              </p:cNvPr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1535;p57">
                <a:extLst>
                  <a:ext uri="{FF2B5EF4-FFF2-40B4-BE49-F238E27FC236}">
                    <a16:creationId xmlns:a16="http://schemas.microsoft.com/office/drawing/2014/main" id="{BC9EE9D1-E63E-4277-85DC-D51DC063F010}"/>
                  </a:ext>
                </a:extLst>
              </p:cNvPr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1536;p57">
              <a:extLst>
                <a:ext uri="{FF2B5EF4-FFF2-40B4-BE49-F238E27FC236}">
                  <a16:creationId xmlns:a16="http://schemas.microsoft.com/office/drawing/2014/main" id="{E7C9679E-E9E0-4FD3-A2DA-D418CAD91A82}"/>
                </a:ext>
              </a:extLst>
            </p:cNvPr>
            <p:cNvGrpSpPr/>
            <p:nvPr/>
          </p:nvGrpSpPr>
          <p:grpSpPr>
            <a:xfrm>
              <a:off x="1785889" y="2219027"/>
              <a:ext cx="70916" cy="60807"/>
              <a:chOff x="4201550" y="3338278"/>
              <a:chExt cx="31405" cy="26930"/>
            </a:xfrm>
          </p:grpSpPr>
          <p:sp>
            <p:nvSpPr>
              <p:cNvPr id="683" name="Google Shape;1537;p57">
                <a:extLst>
                  <a:ext uri="{FF2B5EF4-FFF2-40B4-BE49-F238E27FC236}">
                    <a16:creationId xmlns:a16="http://schemas.microsoft.com/office/drawing/2014/main" id="{EB33BCEF-A53F-462B-B490-5A70FF92A43E}"/>
                  </a:ext>
                </a:extLst>
              </p:cNvPr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1538;p57">
                <a:extLst>
                  <a:ext uri="{FF2B5EF4-FFF2-40B4-BE49-F238E27FC236}">
                    <a16:creationId xmlns:a16="http://schemas.microsoft.com/office/drawing/2014/main" id="{CB3CD482-B754-4C65-924C-9B8C74FA131A}"/>
                  </a:ext>
                </a:extLst>
              </p:cNvPr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539;p57">
              <a:extLst>
                <a:ext uri="{FF2B5EF4-FFF2-40B4-BE49-F238E27FC236}">
                  <a16:creationId xmlns:a16="http://schemas.microsoft.com/office/drawing/2014/main" id="{29F0CC82-53AC-4393-AFF7-C219854E8A62}"/>
                </a:ext>
              </a:extLst>
            </p:cNvPr>
            <p:cNvGrpSpPr/>
            <p:nvPr/>
          </p:nvGrpSpPr>
          <p:grpSpPr>
            <a:xfrm>
              <a:off x="1868811" y="2288696"/>
              <a:ext cx="70916" cy="60967"/>
              <a:chOff x="4238272" y="3369132"/>
              <a:chExt cx="31405" cy="27001"/>
            </a:xfrm>
          </p:grpSpPr>
          <p:sp>
            <p:nvSpPr>
              <p:cNvPr id="681" name="Google Shape;1540;p57">
                <a:extLst>
                  <a:ext uri="{FF2B5EF4-FFF2-40B4-BE49-F238E27FC236}">
                    <a16:creationId xmlns:a16="http://schemas.microsoft.com/office/drawing/2014/main" id="{DF3FE36E-F435-42E6-8E4C-54D4BFCDAD85}"/>
                  </a:ext>
                </a:extLst>
              </p:cNvPr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1541;p57">
                <a:extLst>
                  <a:ext uri="{FF2B5EF4-FFF2-40B4-BE49-F238E27FC236}">
                    <a16:creationId xmlns:a16="http://schemas.microsoft.com/office/drawing/2014/main" id="{88F700B4-8D87-4E9A-AC3C-8022C0AE839E}"/>
                  </a:ext>
                </a:extLst>
              </p:cNvPr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542;p57">
              <a:extLst>
                <a:ext uri="{FF2B5EF4-FFF2-40B4-BE49-F238E27FC236}">
                  <a16:creationId xmlns:a16="http://schemas.microsoft.com/office/drawing/2014/main" id="{A2D25E69-A3B7-47DB-9CF8-1D595BF88C87}"/>
                </a:ext>
              </a:extLst>
            </p:cNvPr>
            <p:cNvGrpSpPr/>
            <p:nvPr/>
          </p:nvGrpSpPr>
          <p:grpSpPr>
            <a:xfrm>
              <a:off x="1079292" y="1641143"/>
              <a:ext cx="792982" cy="362855"/>
              <a:chOff x="3888633" y="3082351"/>
              <a:chExt cx="351172" cy="160698"/>
            </a:xfrm>
          </p:grpSpPr>
          <p:sp>
            <p:nvSpPr>
              <p:cNvPr id="675" name="Google Shape;1543;p57">
                <a:extLst>
                  <a:ext uri="{FF2B5EF4-FFF2-40B4-BE49-F238E27FC236}">
                    <a16:creationId xmlns:a16="http://schemas.microsoft.com/office/drawing/2014/main" id="{6CDACE19-85C9-45E1-A0BE-D47CE0BAC0D3}"/>
                  </a:ext>
                </a:extLst>
              </p:cNvPr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1544;p57">
                <a:extLst>
                  <a:ext uri="{FF2B5EF4-FFF2-40B4-BE49-F238E27FC236}">
                    <a16:creationId xmlns:a16="http://schemas.microsoft.com/office/drawing/2014/main" id="{26EA1501-0BE2-4058-B81B-BB75867DE249}"/>
                  </a:ext>
                </a:extLst>
              </p:cNvPr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1545;p57">
                <a:extLst>
                  <a:ext uri="{FF2B5EF4-FFF2-40B4-BE49-F238E27FC236}">
                    <a16:creationId xmlns:a16="http://schemas.microsoft.com/office/drawing/2014/main" id="{800E44A1-A1B3-43D3-AD63-1C938376D9C5}"/>
                  </a:ext>
                </a:extLst>
              </p:cNvPr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1546;p57">
                <a:extLst>
                  <a:ext uri="{FF2B5EF4-FFF2-40B4-BE49-F238E27FC236}">
                    <a16:creationId xmlns:a16="http://schemas.microsoft.com/office/drawing/2014/main" id="{837EBED5-461E-4314-8E91-F1379A747198}"/>
                  </a:ext>
                </a:extLst>
              </p:cNvPr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1547;p57">
                <a:extLst>
                  <a:ext uri="{FF2B5EF4-FFF2-40B4-BE49-F238E27FC236}">
                    <a16:creationId xmlns:a16="http://schemas.microsoft.com/office/drawing/2014/main" id="{D60C26CE-6C9C-4F09-B20F-1AACD8EAD148}"/>
                  </a:ext>
                </a:extLst>
              </p:cNvPr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1548;p57">
                <a:extLst>
                  <a:ext uri="{FF2B5EF4-FFF2-40B4-BE49-F238E27FC236}">
                    <a16:creationId xmlns:a16="http://schemas.microsoft.com/office/drawing/2014/main" id="{39767628-9B55-4F17-BF7C-DE61DD8A1E4C}"/>
                  </a:ext>
                </a:extLst>
              </p:cNvPr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1549;p57">
              <a:extLst>
                <a:ext uri="{FF2B5EF4-FFF2-40B4-BE49-F238E27FC236}">
                  <a16:creationId xmlns:a16="http://schemas.microsoft.com/office/drawing/2014/main" id="{410D968F-ECAE-4F6C-A8E5-76EA07DCFC8E}"/>
                </a:ext>
              </a:extLst>
            </p:cNvPr>
            <p:cNvGrpSpPr/>
            <p:nvPr/>
          </p:nvGrpSpPr>
          <p:grpSpPr>
            <a:xfrm>
              <a:off x="1655265" y="1606335"/>
              <a:ext cx="85319" cy="73061"/>
              <a:chOff x="4143703" y="3066935"/>
              <a:chExt cx="37783" cy="32357"/>
            </a:xfrm>
          </p:grpSpPr>
          <p:sp>
            <p:nvSpPr>
              <p:cNvPr id="673" name="Google Shape;1550;p57">
                <a:extLst>
                  <a:ext uri="{FF2B5EF4-FFF2-40B4-BE49-F238E27FC236}">
                    <a16:creationId xmlns:a16="http://schemas.microsoft.com/office/drawing/2014/main" id="{828EF421-EA6B-4107-8EC9-86135D0EB140}"/>
                  </a:ext>
                </a:extLst>
              </p:cNvPr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1551;p57">
                <a:extLst>
                  <a:ext uri="{FF2B5EF4-FFF2-40B4-BE49-F238E27FC236}">
                    <a16:creationId xmlns:a16="http://schemas.microsoft.com/office/drawing/2014/main" id="{303C4C31-FBC7-4F10-8AC5-6E2DC9CB5A0C}"/>
                  </a:ext>
                </a:extLst>
              </p:cNvPr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1552;p57">
              <a:extLst>
                <a:ext uri="{FF2B5EF4-FFF2-40B4-BE49-F238E27FC236}">
                  <a16:creationId xmlns:a16="http://schemas.microsoft.com/office/drawing/2014/main" id="{3BCC02EB-9D47-4D17-A4F0-55B7E663FEBA}"/>
                </a:ext>
              </a:extLst>
            </p:cNvPr>
            <p:cNvGrpSpPr/>
            <p:nvPr/>
          </p:nvGrpSpPr>
          <p:grpSpPr>
            <a:xfrm>
              <a:off x="1431401" y="1689040"/>
              <a:ext cx="85319" cy="73274"/>
              <a:chOff x="4044565" y="3103563"/>
              <a:chExt cx="37783" cy="32451"/>
            </a:xfrm>
          </p:grpSpPr>
          <p:sp>
            <p:nvSpPr>
              <p:cNvPr id="671" name="Google Shape;1553;p57">
                <a:extLst>
                  <a:ext uri="{FF2B5EF4-FFF2-40B4-BE49-F238E27FC236}">
                    <a16:creationId xmlns:a16="http://schemas.microsoft.com/office/drawing/2014/main" id="{DA8220A0-412F-4DCA-8F34-1C6A889B43E9}"/>
                  </a:ext>
                </a:extLst>
              </p:cNvPr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1554;p57">
                <a:extLst>
                  <a:ext uri="{FF2B5EF4-FFF2-40B4-BE49-F238E27FC236}">
                    <a16:creationId xmlns:a16="http://schemas.microsoft.com/office/drawing/2014/main" id="{F9147E06-F7E0-4E04-9E08-4984B6BA7BD2}"/>
                  </a:ext>
                </a:extLst>
              </p:cNvPr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1555;p57">
              <a:extLst>
                <a:ext uri="{FF2B5EF4-FFF2-40B4-BE49-F238E27FC236}">
                  <a16:creationId xmlns:a16="http://schemas.microsoft.com/office/drawing/2014/main" id="{88E9E611-43C4-4014-AE82-E2399B943B97}"/>
                </a:ext>
              </a:extLst>
            </p:cNvPr>
            <p:cNvGrpSpPr/>
            <p:nvPr/>
          </p:nvGrpSpPr>
          <p:grpSpPr>
            <a:xfrm>
              <a:off x="1370182" y="1880235"/>
              <a:ext cx="85301" cy="73061"/>
              <a:chOff x="4017454" y="3188237"/>
              <a:chExt cx="37776" cy="32357"/>
            </a:xfrm>
          </p:grpSpPr>
          <p:sp>
            <p:nvSpPr>
              <p:cNvPr id="669" name="Google Shape;1556;p57">
                <a:extLst>
                  <a:ext uri="{FF2B5EF4-FFF2-40B4-BE49-F238E27FC236}">
                    <a16:creationId xmlns:a16="http://schemas.microsoft.com/office/drawing/2014/main" id="{72B7C87F-9566-4AB9-882F-AF4AC65A29A7}"/>
                  </a:ext>
                </a:extLst>
              </p:cNvPr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1557;p57">
                <a:extLst>
                  <a:ext uri="{FF2B5EF4-FFF2-40B4-BE49-F238E27FC236}">
                    <a16:creationId xmlns:a16="http://schemas.microsoft.com/office/drawing/2014/main" id="{CA37F84A-627B-4991-B4A2-DA6E3E0F3A5D}"/>
                  </a:ext>
                </a:extLst>
              </p:cNvPr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1558;p57">
              <a:extLst>
                <a:ext uri="{FF2B5EF4-FFF2-40B4-BE49-F238E27FC236}">
                  <a16:creationId xmlns:a16="http://schemas.microsoft.com/office/drawing/2014/main" id="{C35F82DD-DE51-4D6B-B1D3-88028AC3B666}"/>
                </a:ext>
              </a:extLst>
            </p:cNvPr>
            <p:cNvGrpSpPr/>
            <p:nvPr/>
          </p:nvGrpSpPr>
          <p:grpSpPr>
            <a:xfrm>
              <a:off x="1153617" y="1810850"/>
              <a:ext cx="85319" cy="73061"/>
              <a:chOff x="3921548" y="3157509"/>
              <a:chExt cx="37783" cy="32357"/>
            </a:xfrm>
          </p:grpSpPr>
          <p:sp>
            <p:nvSpPr>
              <p:cNvPr id="667" name="Google Shape;1559;p57">
                <a:extLst>
                  <a:ext uri="{FF2B5EF4-FFF2-40B4-BE49-F238E27FC236}">
                    <a16:creationId xmlns:a16="http://schemas.microsoft.com/office/drawing/2014/main" id="{657A0CF0-4571-4BA7-9D5C-500E7D1A4D0D}"/>
                  </a:ext>
                </a:extLst>
              </p:cNvPr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1560;p57">
                <a:extLst>
                  <a:ext uri="{FF2B5EF4-FFF2-40B4-BE49-F238E27FC236}">
                    <a16:creationId xmlns:a16="http://schemas.microsoft.com/office/drawing/2014/main" id="{5B1D0CD6-A7BF-4B14-B058-C76F34B480A0}"/>
                  </a:ext>
                </a:extLst>
              </p:cNvPr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1561;p57">
              <a:extLst>
                <a:ext uri="{FF2B5EF4-FFF2-40B4-BE49-F238E27FC236}">
                  <a16:creationId xmlns:a16="http://schemas.microsoft.com/office/drawing/2014/main" id="{C3782DE0-C982-4CA2-A2DB-5DF509800B02}"/>
                </a:ext>
              </a:extLst>
            </p:cNvPr>
            <p:cNvGrpSpPr/>
            <p:nvPr/>
          </p:nvGrpSpPr>
          <p:grpSpPr>
            <a:xfrm>
              <a:off x="1193151" y="1933033"/>
              <a:ext cx="85319" cy="73115"/>
              <a:chOff x="3939056" y="3211620"/>
              <a:chExt cx="37783" cy="32380"/>
            </a:xfrm>
          </p:grpSpPr>
          <p:sp>
            <p:nvSpPr>
              <p:cNvPr id="665" name="Google Shape;1562;p57">
                <a:extLst>
                  <a:ext uri="{FF2B5EF4-FFF2-40B4-BE49-F238E27FC236}">
                    <a16:creationId xmlns:a16="http://schemas.microsoft.com/office/drawing/2014/main" id="{BBD4A721-9DD9-48C3-ACA2-C2D4F3403BBA}"/>
                  </a:ext>
                </a:extLst>
              </p:cNvPr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1563;p57">
                <a:extLst>
                  <a:ext uri="{FF2B5EF4-FFF2-40B4-BE49-F238E27FC236}">
                    <a16:creationId xmlns:a16="http://schemas.microsoft.com/office/drawing/2014/main" id="{008DCBCF-4748-41DF-824C-CD25CDBBDA81}"/>
                  </a:ext>
                </a:extLst>
              </p:cNvPr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1564;p57">
              <a:extLst>
                <a:ext uri="{FF2B5EF4-FFF2-40B4-BE49-F238E27FC236}">
                  <a16:creationId xmlns:a16="http://schemas.microsoft.com/office/drawing/2014/main" id="{AF0FD7FF-9A9D-4CC4-A303-EFFCEFE02538}"/>
                </a:ext>
              </a:extLst>
            </p:cNvPr>
            <p:cNvGrpSpPr/>
            <p:nvPr/>
          </p:nvGrpSpPr>
          <p:grpSpPr>
            <a:xfrm>
              <a:off x="1728738" y="1764463"/>
              <a:ext cx="70916" cy="60807"/>
              <a:chOff x="4176240" y="3136965"/>
              <a:chExt cx="31405" cy="26930"/>
            </a:xfrm>
          </p:grpSpPr>
          <p:sp>
            <p:nvSpPr>
              <p:cNvPr id="663" name="Google Shape;1565;p57">
                <a:extLst>
                  <a:ext uri="{FF2B5EF4-FFF2-40B4-BE49-F238E27FC236}">
                    <a16:creationId xmlns:a16="http://schemas.microsoft.com/office/drawing/2014/main" id="{F1153590-982A-4656-A046-7C63B69BBFA7}"/>
                  </a:ext>
                </a:extLst>
              </p:cNvPr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1566;p57">
                <a:extLst>
                  <a:ext uri="{FF2B5EF4-FFF2-40B4-BE49-F238E27FC236}">
                    <a16:creationId xmlns:a16="http://schemas.microsoft.com/office/drawing/2014/main" id="{05D4A77A-CCB7-4DB0-80D8-DBE1ED66306A}"/>
                  </a:ext>
                </a:extLst>
              </p:cNvPr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" name="Google Shape;1567;p57">
              <a:extLst>
                <a:ext uri="{FF2B5EF4-FFF2-40B4-BE49-F238E27FC236}">
                  <a16:creationId xmlns:a16="http://schemas.microsoft.com/office/drawing/2014/main" id="{B46B3DA4-C8B5-4477-BD8B-FD125F770C82}"/>
                </a:ext>
              </a:extLst>
            </p:cNvPr>
            <p:cNvGrpSpPr/>
            <p:nvPr/>
          </p:nvGrpSpPr>
          <p:grpSpPr>
            <a:xfrm>
              <a:off x="1631431" y="1799750"/>
              <a:ext cx="71129" cy="60967"/>
              <a:chOff x="4133148" y="3152593"/>
              <a:chExt cx="31499" cy="27001"/>
            </a:xfrm>
          </p:grpSpPr>
          <p:sp>
            <p:nvSpPr>
              <p:cNvPr id="661" name="Google Shape;1568;p57">
                <a:extLst>
                  <a:ext uri="{FF2B5EF4-FFF2-40B4-BE49-F238E27FC236}">
                    <a16:creationId xmlns:a16="http://schemas.microsoft.com/office/drawing/2014/main" id="{7C9E397E-7240-4AA9-896A-1133D25851D6}"/>
                  </a:ext>
                </a:extLst>
              </p:cNvPr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1569;p57">
                <a:extLst>
                  <a:ext uri="{FF2B5EF4-FFF2-40B4-BE49-F238E27FC236}">
                    <a16:creationId xmlns:a16="http://schemas.microsoft.com/office/drawing/2014/main" id="{7D98A438-8409-4839-934D-299C2D865048}"/>
                  </a:ext>
                </a:extLst>
              </p:cNvPr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1570;p57">
              <a:extLst>
                <a:ext uri="{FF2B5EF4-FFF2-40B4-BE49-F238E27FC236}">
                  <a16:creationId xmlns:a16="http://schemas.microsoft.com/office/drawing/2014/main" id="{6B1E8D6A-D17C-475E-ABD3-4B11B5DFC666}"/>
                </a:ext>
              </a:extLst>
            </p:cNvPr>
            <p:cNvGrpSpPr/>
            <p:nvPr/>
          </p:nvGrpSpPr>
          <p:grpSpPr>
            <a:xfrm>
              <a:off x="1829508" y="1621235"/>
              <a:ext cx="71129" cy="60736"/>
              <a:chOff x="4220866" y="3073534"/>
              <a:chExt cx="31499" cy="26898"/>
            </a:xfrm>
          </p:grpSpPr>
          <p:sp>
            <p:nvSpPr>
              <p:cNvPr id="659" name="Google Shape;1571;p57">
                <a:extLst>
                  <a:ext uri="{FF2B5EF4-FFF2-40B4-BE49-F238E27FC236}">
                    <a16:creationId xmlns:a16="http://schemas.microsoft.com/office/drawing/2014/main" id="{DEAE123D-CC5B-4EB7-877E-4AE1475561CE}"/>
                  </a:ext>
                </a:extLst>
              </p:cNvPr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1572;p57">
                <a:extLst>
                  <a:ext uri="{FF2B5EF4-FFF2-40B4-BE49-F238E27FC236}">
                    <a16:creationId xmlns:a16="http://schemas.microsoft.com/office/drawing/2014/main" id="{AF4F532D-E225-4E94-B4F0-8A6070D8174F}"/>
                  </a:ext>
                </a:extLst>
              </p:cNvPr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1573;p57">
              <a:extLst>
                <a:ext uri="{FF2B5EF4-FFF2-40B4-BE49-F238E27FC236}">
                  <a16:creationId xmlns:a16="http://schemas.microsoft.com/office/drawing/2014/main" id="{EB6DCB33-B451-40A8-B96A-EEF3C934686E}"/>
                </a:ext>
              </a:extLst>
            </p:cNvPr>
            <p:cNvGrpSpPr/>
            <p:nvPr/>
          </p:nvGrpSpPr>
          <p:grpSpPr>
            <a:xfrm>
              <a:off x="1036543" y="1975264"/>
              <a:ext cx="71129" cy="60754"/>
              <a:chOff x="3869702" y="3230323"/>
              <a:chExt cx="31499" cy="26906"/>
            </a:xfrm>
          </p:grpSpPr>
          <p:sp>
            <p:nvSpPr>
              <p:cNvPr id="657" name="Google Shape;1574;p57">
                <a:extLst>
                  <a:ext uri="{FF2B5EF4-FFF2-40B4-BE49-F238E27FC236}">
                    <a16:creationId xmlns:a16="http://schemas.microsoft.com/office/drawing/2014/main" id="{D44E98C2-ECD8-4418-ABBA-FB2A36667D92}"/>
                  </a:ext>
                </a:extLst>
              </p:cNvPr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1575;p57">
                <a:extLst>
                  <a:ext uri="{FF2B5EF4-FFF2-40B4-BE49-F238E27FC236}">
                    <a16:creationId xmlns:a16="http://schemas.microsoft.com/office/drawing/2014/main" id="{45EB5987-C8A7-44A6-AF9D-9F7E801BED94}"/>
                  </a:ext>
                </a:extLst>
              </p:cNvPr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1576;p57">
              <a:extLst>
                <a:ext uri="{FF2B5EF4-FFF2-40B4-BE49-F238E27FC236}">
                  <a16:creationId xmlns:a16="http://schemas.microsoft.com/office/drawing/2014/main" id="{B43527D2-C856-458C-A2A2-2F7124426FA3}"/>
                </a:ext>
              </a:extLst>
            </p:cNvPr>
            <p:cNvGrpSpPr/>
            <p:nvPr/>
          </p:nvGrpSpPr>
          <p:grpSpPr>
            <a:xfrm>
              <a:off x="1994285" y="1632761"/>
              <a:ext cx="608225" cy="704435"/>
              <a:chOff x="4293838" y="3078639"/>
              <a:chExt cx="269353" cy="311973"/>
            </a:xfrm>
          </p:grpSpPr>
          <p:sp>
            <p:nvSpPr>
              <p:cNvPr id="640" name="Google Shape;1577;p57">
                <a:extLst>
                  <a:ext uri="{FF2B5EF4-FFF2-40B4-BE49-F238E27FC236}">
                    <a16:creationId xmlns:a16="http://schemas.microsoft.com/office/drawing/2014/main" id="{A6574079-3A90-4617-9DA4-BD4BF667EF32}"/>
                  </a:ext>
                </a:extLst>
              </p:cNvPr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1578;p57">
                <a:extLst>
                  <a:ext uri="{FF2B5EF4-FFF2-40B4-BE49-F238E27FC236}">
                    <a16:creationId xmlns:a16="http://schemas.microsoft.com/office/drawing/2014/main" id="{333A124C-321A-4773-816B-21185012A24A}"/>
                  </a:ext>
                </a:extLst>
              </p:cNvPr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1579;p57">
                <a:extLst>
                  <a:ext uri="{FF2B5EF4-FFF2-40B4-BE49-F238E27FC236}">
                    <a16:creationId xmlns:a16="http://schemas.microsoft.com/office/drawing/2014/main" id="{7C6DE7CC-B6FD-4E0B-8D13-4212BE6AF01C}"/>
                  </a:ext>
                </a:extLst>
              </p:cNvPr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1580;p57">
                <a:extLst>
                  <a:ext uri="{FF2B5EF4-FFF2-40B4-BE49-F238E27FC236}">
                    <a16:creationId xmlns:a16="http://schemas.microsoft.com/office/drawing/2014/main" id="{DE80DF93-AB45-4D8B-8149-0444EADFB99B}"/>
                  </a:ext>
                </a:extLst>
              </p:cNvPr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1581;p57">
                <a:extLst>
                  <a:ext uri="{FF2B5EF4-FFF2-40B4-BE49-F238E27FC236}">
                    <a16:creationId xmlns:a16="http://schemas.microsoft.com/office/drawing/2014/main" id="{827858CE-3165-44D4-932F-1128993BC2DA}"/>
                  </a:ext>
                </a:extLst>
              </p:cNvPr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1582;p57">
                <a:extLst>
                  <a:ext uri="{FF2B5EF4-FFF2-40B4-BE49-F238E27FC236}">
                    <a16:creationId xmlns:a16="http://schemas.microsoft.com/office/drawing/2014/main" id="{38CD39F1-48DA-4B3A-A834-7F2722239B73}"/>
                  </a:ext>
                </a:extLst>
              </p:cNvPr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1583;p57">
                <a:extLst>
                  <a:ext uri="{FF2B5EF4-FFF2-40B4-BE49-F238E27FC236}">
                    <a16:creationId xmlns:a16="http://schemas.microsoft.com/office/drawing/2014/main" id="{23E06605-D7DF-4F8C-A69F-8F6CEC906097}"/>
                  </a:ext>
                </a:extLst>
              </p:cNvPr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1584;p57">
                <a:extLst>
                  <a:ext uri="{FF2B5EF4-FFF2-40B4-BE49-F238E27FC236}">
                    <a16:creationId xmlns:a16="http://schemas.microsoft.com/office/drawing/2014/main" id="{6E3FE503-869F-4239-9C99-5E422DA23C3A}"/>
                  </a:ext>
                </a:extLst>
              </p:cNvPr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1585;p57">
                <a:extLst>
                  <a:ext uri="{FF2B5EF4-FFF2-40B4-BE49-F238E27FC236}">
                    <a16:creationId xmlns:a16="http://schemas.microsoft.com/office/drawing/2014/main" id="{EEBAA476-8332-4F6B-9490-665C5D70AEA3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1586;p57">
                <a:extLst>
                  <a:ext uri="{FF2B5EF4-FFF2-40B4-BE49-F238E27FC236}">
                    <a16:creationId xmlns:a16="http://schemas.microsoft.com/office/drawing/2014/main" id="{B9DE1B81-8777-453D-A22C-63EB7DC204B8}"/>
                  </a:ext>
                </a:extLst>
              </p:cNvPr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1587;p57">
                <a:extLst>
                  <a:ext uri="{FF2B5EF4-FFF2-40B4-BE49-F238E27FC236}">
                    <a16:creationId xmlns:a16="http://schemas.microsoft.com/office/drawing/2014/main" id="{E7F03791-2B99-46C1-8BFD-A6E9CE117FC8}"/>
                  </a:ext>
                </a:extLst>
              </p:cNvPr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1588;p57">
                <a:extLst>
                  <a:ext uri="{FF2B5EF4-FFF2-40B4-BE49-F238E27FC236}">
                    <a16:creationId xmlns:a16="http://schemas.microsoft.com/office/drawing/2014/main" id="{DF87CCB3-416E-4DB3-BA56-A9BB27D69FB7}"/>
                  </a:ext>
                </a:extLst>
              </p:cNvPr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1589;p57">
                <a:extLst>
                  <a:ext uri="{FF2B5EF4-FFF2-40B4-BE49-F238E27FC236}">
                    <a16:creationId xmlns:a16="http://schemas.microsoft.com/office/drawing/2014/main" id="{F133911B-768E-4739-AA51-E90443F1B924}"/>
                  </a:ext>
                </a:extLst>
              </p:cNvPr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1590;p57">
                <a:extLst>
                  <a:ext uri="{FF2B5EF4-FFF2-40B4-BE49-F238E27FC236}">
                    <a16:creationId xmlns:a16="http://schemas.microsoft.com/office/drawing/2014/main" id="{CA0960EA-8A7D-4453-995F-91797FE6380B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1591;p57">
                <a:extLst>
                  <a:ext uri="{FF2B5EF4-FFF2-40B4-BE49-F238E27FC236}">
                    <a16:creationId xmlns:a16="http://schemas.microsoft.com/office/drawing/2014/main" id="{404E5496-6337-4998-84A4-56679D995B2E}"/>
                  </a:ext>
                </a:extLst>
              </p:cNvPr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1592;p57">
                <a:extLst>
                  <a:ext uri="{FF2B5EF4-FFF2-40B4-BE49-F238E27FC236}">
                    <a16:creationId xmlns:a16="http://schemas.microsoft.com/office/drawing/2014/main" id="{483C07D0-ABDB-43DB-AAB0-1B0C1E12E2CC}"/>
                  </a:ext>
                </a:extLst>
              </p:cNvPr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1593;p57">
                <a:extLst>
                  <a:ext uri="{FF2B5EF4-FFF2-40B4-BE49-F238E27FC236}">
                    <a16:creationId xmlns:a16="http://schemas.microsoft.com/office/drawing/2014/main" id="{30925180-81FD-4350-84AD-D041CF61F4FF}"/>
                  </a:ext>
                </a:extLst>
              </p:cNvPr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" name="Google Shape;1594;p57">
              <a:extLst>
                <a:ext uri="{FF2B5EF4-FFF2-40B4-BE49-F238E27FC236}">
                  <a16:creationId xmlns:a16="http://schemas.microsoft.com/office/drawing/2014/main" id="{08BDB2B8-AC4A-48F7-8164-E5C4634977B2}"/>
                </a:ext>
              </a:extLst>
            </p:cNvPr>
            <p:cNvGrpSpPr/>
            <p:nvPr/>
          </p:nvGrpSpPr>
          <p:grpSpPr>
            <a:xfrm>
              <a:off x="2545998" y="2227569"/>
              <a:ext cx="85301" cy="73115"/>
              <a:chOff x="4538164" y="3342061"/>
              <a:chExt cx="37776" cy="32380"/>
            </a:xfrm>
          </p:grpSpPr>
          <p:sp>
            <p:nvSpPr>
              <p:cNvPr id="638" name="Google Shape;1595;p57">
                <a:extLst>
                  <a:ext uri="{FF2B5EF4-FFF2-40B4-BE49-F238E27FC236}">
                    <a16:creationId xmlns:a16="http://schemas.microsoft.com/office/drawing/2014/main" id="{87A79CE2-67E6-4189-9CDB-9A48A0E1FB6A}"/>
                  </a:ext>
                </a:extLst>
              </p:cNvPr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1596;p57">
                <a:extLst>
                  <a:ext uri="{FF2B5EF4-FFF2-40B4-BE49-F238E27FC236}">
                    <a16:creationId xmlns:a16="http://schemas.microsoft.com/office/drawing/2014/main" id="{0218B44C-61DC-44E0-AA95-E5E5D89D2945}"/>
                  </a:ext>
                </a:extLst>
              </p:cNvPr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Google Shape;1597;p57">
              <a:extLst>
                <a:ext uri="{FF2B5EF4-FFF2-40B4-BE49-F238E27FC236}">
                  <a16:creationId xmlns:a16="http://schemas.microsoft.com/office/drawing/2014/main" id="{418EC282-84F1-4CEF-A033-5F1ABDBE2106}"/>
                </a:ext>
              </a:extLst>
            </p:cNvPr>
            <p:cNvGrpSpPr/>
            <p:nvPr/>
          </p:nvGrpSpPr>
          <p:grpSpPr>
            <a:xfrm>
              <a:off x="1943580" y="1894922"/>
              <a:ext cx="85319" cy="73203"/>
              <a:chOff x="4271383" y="3194742"/>
              <a:chExt cx="37783" cy="32420"/>
            </a:xfrm>
          </p:grpSpPr>
          <p:sp>
            <p:nvSpPr>
              <p:cNvPr id="636" name="Google Shape;1598;p57">
                <a:extLst>
                  <a:ext uri="{FF2B5EF4-FFF2-40B4-BE49-F238E27FC236}">
                    <a16:creationId xmlns:a16="http://schemas.microsoft.com/office/drawing/2014/main" id="{254E9602-2939-472F-BDB3-B75788D76B85}"/>
                  </a:ext>
                </a:extLst>
              </p:cNvPr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1599;p57">
                <a:extLst>
                  <a:ext uri="{FF2B5EF4-FFF2-40B4-BE49-F238E27FC236}">
                    <a16:creationId xmlns:a16="http://schemas.microsoft.com/office/drawing/2014/main" id="{FE343FF0-8959-48E7-AD19-863F3AF7167E}"/>
                  </a:ext>
                </a:extLst>
              </p:cNvPr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Google Shape;1600;p57">
              <a:extLst>
                <a:ext uri="{FF2B5EF4-FFF2-40B4-BE49-F238E27FC236}">
                  <a16:creationId xmlns:a16="http://schemas.microsoft.com/office/drawing/2014/main" id="{E71D55C8-2A29-4F66-B641-BDA17F7BFFED}"/>
                </a:ext>
              </a:extLst>
            </p:cNvPr>
            <p:cNvGrpSpPr/>
            <p:nvPr/>
          </p:nvGrpSpPr>
          <p:grpSpPr>
            <a:xfrm>
              <a:off x="1973008" y="1644997"/>
              <a:ext cx="85319" cy="73061"/>
              <a:chOff x="4284416" y="3084058"/>
              <a:chExt cx="37783" cy="32357"/>
            </a:xfrm>
          </p:grpSpPr>
          <p:sp>
            <p:nvSpPr>
              <p:cNvPr id="634" name="Google Shape;1601;p57">
                <a:extLst>
                  <a:ext uri="{FF2B5EF4-FFF2-40B4-BE49-F238E27FC236}">
                    <a16:creationId xmlns:a16="http://schemas.microsoft.com/office/drawing/2014/main" id="{9A7C9EEC-193C-4529-B856-E0F2C8B06E3A}"/>
                  </a:ext>
                </a:extLst>
              </p:cNvPr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1602;p57">
                <a:extLst>
                  <a:ext uri="{FF2B5EF4-FFF2-40B4-BE49-F238E27FC236}">
                    <a16:creationId xmlns:a16="http://schemas.microsoft.com/office/drawing/2014/main" id="{7A2D0642-571B-4B61-B906-5EDF87719BAA}"/>
                  </a:ext>
                </a:extLst>
              </p:cNvPr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1603;p57">
              <a:extLst>
                <a:ext uri="{FF2B5EF4-FFF2-40B4-BE49-F238E27FC236}">
                  <a16:creationId xmlns:a16="http://schemas.microsoft.com/office/drawing/2014/main" id="{9EEEF5AF-DA3E-4FD7-80D6-574AA29D09B4}"/>
                </a:ext>
              </a:extLst>
            </p:cNvPr>
            <p:cNvGrpSpPr/>
            <p:nvPr/>
          </p:nvGrpSpPr>
          <p:grpSpPr>
            <a:xfrm>
              <a:off x="2411715" y="2127087"/>
              <a:ext cx="85301" cy="73274"/>
              <a:chOff x="4478697" y="3297561"/>
              <a:chExt cx="37776" cy="32451"/>
            </a:xfrm>
          </p:grpSpPr>
          <p:sp>
            <p:nvSpPr>
              <p:cNvPr id="632" name="Google Shape;1604;p57">
                <a:extLst>
                  <a:ext uri="{FF2B5EF4-FFF2-40B4-BE49-F238E27FC236}">
                    <a16:creationId xmlns:a16="http://schemas.microsoft.com/office/drawing/2014/main" id="{05AFFFC1-F4FA-460C-8271-65E105934DA7}"/>
                  </a:ext>
                </a:extLst>
              </p:cNvPr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1605;p57">
                <a:extLst>
                  <a:ext uri="{FF2B5EF4-FFF2-40B4-BE49-F238E27FC236}">
                    <a16:creationId xmlns:a16="http://schemas.microsoft.com/office/drawing/2014/main" id="{069A7819-CEBF-4FF3-84C3-0692BD5CACBE}"/>
                  </a:ext>
                </a:extLst>
              </p:cNvPr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1606;p57">
              <a:extLst>
                <a:ext uri="{FF2B5EF4-FFF2-40B4-BE49-F238E27FC236}">
                  <a16:creationId xmlns:a16="http://schemas.microsoft.com/office/drawing/2014/main" id="{F2E37A05-EF32-4A24-9425-56C2BD5E5504}"/>
                </a:ext>
              </a:extLst>
            </p:cNvPr>
            <p:cNvGrpSpPr/>
            <p:nvPr/>
          </p:nvGrpSpPr>
          <p:grpSpPr>
            <a:xfrm>
              <a:off x="2260684" y="2204198"/>
              <a:ext cx="85301" cy="73274"/>
              <a:chOff x="4411813" y="3331711"/>
              <a:chExt cx="37776" cy="32451"/>
            </a:xfrm>
          </p:grpSpPr>
          <p:sp>
            <p:nvSpPr>
              <p:cNvPr id="630" name="Google Shape;1607;p57">
                <a:extLst>
                  <a:ext uri="{FF2B5EF4-FFF2-40B4-BE49-F238E27FC236}">
                    <a16:creationId xmlns:a16="http://schemas.microsoft.com/office/drawing/2014/main" id="{C9E1FCC6-5134-4C76-9387-926BB067C63C}"/>
                  </a:ext>
                </a:extLst>
              </p:cNvPr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1608;p57">
                <a:extLst>
                  <a:ext uri="{FF2B5EF4-FFF2-40B4-BE49-F238E27FC236}">
                    <a16:creationId xmlns:a16="http://schemas.microsoft.com/office/drawing/2014/main" id="{92279CE0-F54A-48BF-ACFC-298B2A8D55F8}"/>
                  </a:ext>
                </a:extLst>
              </p:cNvPr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1609;p57">
              <a:extLst>
                <a:ext uri="{FF2B5EF4-FFF2-40B4-BE49-F238E27FC236}">
                  <a16:creationId xmlns:a16="http://schemas.microsoft.com/office/drawing/2014/main" id="{1DF16414-9DC9-42D4-B0B0-C901AF7E3BEF}"/>
                </a:ext>
              </a:extLst>
            </p:cNvPr>
            <p:cNvGrpSpPr/>
            <p:nvPr/>
          </p:nvGrpSpPr>
          <p:grpSpPr>
            <a:xfrm>
              <a:off x="2093971" y="2302370"/>
              <a:ext cx="85301" cy="73061"/>
              <a:chOff x="4337984" y="3375188"/>
              <a:chExt cx="37776" cy="32357"/>
            </a:xfrm>
          </p:grpSpPr>
          <p:sp>
            <p:nvSpPr>
              <p:cNvPr id="628" name="Google Shape;1610;p57">
                <a:extLst>
                  <a:ext uri="{FF2B5EF4-FFF2-40B4-BE49-F238E27FC236}">
                    <a16:creationId xmlns:a16="http://schemas.microsoft.com/office/drawing/2014/main" id="{863A2E97-8B6A-45B0-A38D-B0D6F5F5B0BB}"/>
                  </a:ext>
                </a:extLst>
              </p:cNvPr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1611;p57">
                <a:extLst>
                  <a:ext uri="{FF2B5EF4-FFF2-40B4-BE49-F238E27FC236}">
                    <a16:creationId xmlns:a16="http://schemas.microsoft.com/office/drawing/2014/main" id="{EDEC7A62-1CB3-4632-BA21-4D6A2488B624}"/>
                  </a:ext>
                </a:extLst>
              </p:cNvPr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" name="Google Shape;1612;p57">
              <a:extLst>
                <a:ext uri="{FF2B5EF4-FFF2-40B4-BE49-F238E27FC236}">
                  <a16:creationId xmlns:a16="http://schemas.microsoft.com/office/drawing/2014/main" id="{EC097B9A-AF15-4C3C-B399-4C91DF90C340}"/>
                </a:ext>
              </a:extLst>
            </p:cNvPr>
            <p:cNvGrpSpPr/>
            <p:nvPr/>
          </p:nvGrpSpPr>
          <p:grpSpPr>
            <a:xfrm>
              <a:off x="2448229" y="1659613"/>
              <a:ext cx="85532" cy="73274"/>
              <a:chOff x="4494867" y="3090530"/>
              <a:chExt cx="37878" cy="32451"/>
            </a:xfrm>
          </p:grpSpPr>
          <p:sp>
            <p:nvSpPr>
              <p:cNvPr id="626" name="Google Shape;1613;p57">
                <a:extLst>
                  <a:ext uri="{FF2B5EF4-FFF2-40B4-BE49-F238E27FC236}">
                    <a16:creationId xmlns:a16="http://schemas.microsoft.com/office/drawing/2014/main" id="{2E5637EA-B4EB-4915-8AFC-5AA8E8A6C737}"/>
                  </a:ext>
                </a:extLst>
              </p:cNvPr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1614;p57">
                <a:extLst>
                  <a:ext uri="{FF2B5EF4-FFF2-40B4-BE49-F238E27FC236}">
                    <a16:creationId xmlns:a16="http://schemas.microsoft.com/office/drawing/2014/main" id="{2B077646-8BED-47D5-8E93-1F23292F1B0E}"/>
                  </a:ext>
                </a:extLst>
              </p:cNvPr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1615;p57">
              <a:extLst>
                <a:ext uri="{FF2B5EF4-FFF2-40B4-BE49-F238E27FC236}">
                  <a16:creationId xmlns:a16="http://schemas.microsoft.com/office/drawing/2014/main" id="{EE3F4B7E-D0A1-40D2-BF22-C068E5793B27}"/>
                </a:ext>
              </a:extLst>
            </p:cNvPr>
            <p:cNvGrpSpPr/>
            <p:nvPr/>
          </p:nvGrpSpPr>
          <p:grpSpPr>
            <a:xfrm>
              <a:off x="2516552" y="1924349"/>
              <a:ext cx="85319" cy="73203"/>
              <a:chOff x="4525124" y="3207774"/>
              <a:chExt cx="37783" cy="32420"/>
            </a:xfrm>
          </p:grpSpPr>
          <p:sp>
            <p:nvSpPr>
              <p:cNvPr id="624" name="Google Shape;1616;p57">
                <a:extLst>
                  <a:ext uri="{FF2B5EF4-FFF2-40B4-BE49-F238E27FC236}">
                    <a16:creationId xmlns:a16="http://schemas.microsoft.com/office/drawing/2014/main" id="{0BD04AE1-5002-4F3B-8EB6-A6E92C38DB8B}"/>
                  </a:ext>
                </a:extLst>
              </p:cNvPr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1617;p57">
                <a:extLst>
                  <a:ext uri="{FF2B5EF4-FFF2-40B4-BE49-F238E27FC236}">
                    <a16:creationId xmlns:a16="http://schemas.microsoft.com/office/drawing/2014/main" id="{2B727AD6-7964-4E6E-8D9A-1D558ED1FDEE}"/>
                  </a:ext>
                </a:extLst>
              </p:cNvPr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1618;p57">
              <a:extLst>
                <a:ext uri="{FF2B5EF4-FFF2-40B4-BE49-F238E27FC236}">
                  <a16:creationId xmlns:a16="http://schemas.microsoft.com/office/drawing/2014/main" id="{CA2763F3-A98B-4CA5-B066-7D29D31A48A1}"/>
                </a:ext>
              </a:extLst>
            </p:cNvPr>
            <p:cNvGrpSpPr/>
            <p:nvPr/>
          </p:nvGrpSpPr>
          <p:grpSpPr>
            <a:xfrm>
              <a:off x="2325561" y="1853685"/>
              <a:ext cx="71129" cy="60736"/>
              <a:chOff x="4440544" y="3176479"/>
              <a:chExt cx="31499" cy="26898"/>
            </a:xfrm>
          </p:grpSpPr>
          <p:sp>
            <p:nvSpPr>
              <p:cNvPr id="622" name="Google Shape;1619;p57">
                <a:extLst>
                  <a:ext uri="{FF2B5EF4-FFF2-40B4-BE49-F238E27FC236}">
                    <a16:creationId xmlns:a16="http://schemas.microsoft.com/office/drawing/2014/main" id="{7793DE5A-25BA-40E3-9025-9306EE9AD555}"/>
                  </a:ext>
                </a:extLst>
              </p:cNvPr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1620;p57">
                <a:extLst>
                  <a:ext uri="{FF2B5EF4-FFF2-40B4-BE49-F238E27FC236}">
                    <a16:creationId xmlns:a16="http://schemas.microsoft.com/office/drawing/2014/main" id="{9D6AD079-D0F4-462D-822F-62731324E045}"/>
                  </a:ext>
                </a:extLst>
              </p:cNvPr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1621;p57">
              <a:extLst>
                <a:ext uri="{FF2B5EF4-FFF2-40B4-BE49-F238E27FC236}">
                  <a16:creationId xmlns:a16="http://schemas.microsoft.com/office/drawing/2014/main" id="{AA1FC13B-B78A-4D15-B62A-8C4723D958B3}"/>
                </a:ext>
              </a:extLst>
            </p:cNvPr>
            <p:cNvGrpSpPr/>
            <p:nvPr/>
          </p:nvGrpSpPr>
          <p:grpSpPr>
            <a:xfrm>
              <a:off x="2122334" y="1808346"/>
              <a:ext cx="70916" cy="60967"/>
              <a:chOff x="4350545" y="3156400"/>
              <a:chExt cx="31405" cy="27001"/>
            </a:xfrm>
          </p:grpSpPr>
          <p:sp>
            <p:nvSpPr>
              <p:cNvPr id="620" name="Google Shape;1622;p57">
                <a:extLst>
                  <a:ext uri="{FF2B5EF4-FFF2-40B4-BE49-F238E27FC236}">
                    <a16:creationId xmlns:a16="http://schemas.microsoft.com/office/drawing/2014/main" id="{6330F685-4528-40DD-91EA-571B22BACDFF}"/>
                  </a:ext>
                </a:extLst>
              </p:cNvPr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1623;p57">
                <a:extLst>
                  <a:ext uri="{FF2B5EF4-FFF2-40B4-BE49-F238E27FC236}">
                    <a16:creationId xmlns:a16="http://schemas.microsoft.com/office/drawing/2014/main" id="{C13D08A4-78EF-4103-AA10-23B94906454D}"/>
                  </a:ext>
                </a:extLst>
              </p:cNvPr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1624;p57">
              <a:extLst>
                <a:ext uri="{FF2B5EF4-FFF2-40B4-BE49-F238E27FC236}">
                  <a16:creationId xmlns:a16="http://schemas.microsoft.com/office/drawing/2014/main" id="{D1CB9742-58DF-4310-852F-C54651359FDA}"/>
                </a:ext>
              </a:extLst>
            </p:cNvPr>
            <p:cNvGrpSpPr/>
            <p:nvPr/>
          </p:nvGrpSpPr>
          <p:grpSpPr>
            <a:xfrm>
              <a:off x="2181404" y="2031117"/>
              <a:ext cx="70916" cy="60967"/>
              <a:chOff x="4376703" y="3255058"/>
              <a:chExt cx="31405" cy="27001"/>
            </a:xfrm>
          </p:grpSpPr>
          <p:sp>
            <p:nvSpPr>
              <p:cNvPr id="618" name="Google Shape;1625;p57">
                <a:extLst>
                  <a:ext uri="{FF2B5EF4-FFF2-40B4-BE49-F238E27FC236}">
                    <a16:creationId xmlns:a16="http://schemas.microsoft.com/office/drawing/2014/main" id="{782C255F-427A-45EF-BD71-356344542EF8}"/>
                  </a:ext>
                </a:extLst>
              </p:cNvPr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1626;p57">
                <a:extLst>
                  <a:ext uri="{FF2B5EF4-FFF2-40B4-BE49-F238E27FC236}">
                    <a16:creationId xmlns:a16="http://schemas.microsoft.com/office/drawing/2014/main" id="{4857CED4-BABA-47FA-A70C-DBDE015516BA}"/>
                  </a:ext>
                </a:extLst>
              </p:cNvPr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627;p57">
              <a:extLst>
                <a:ext uri="{FF2B5EF4-FFF2-40B4-BE49-F238E27FC236}">
                  <a16:creationId xmlns:a16="http://schemas.microsoft.com/office/drawing/2014/main" id="{373A093B-D031-4F4B-A8F9-371FDB3E88D6}"/>
                </a:ext>
              </a:extLst>
            </p:cNvPr>
            <p:cNvGrpSpPr/>
            <p:nvPr/>
          </p:nvGrpSpPr>
          <p:grpSpPr>
            <a:xfrm>
              <a:off x="2078929" y="2095689"/>
              <a:ext cx="70916" cy="60843"/>
              <a:chOff x="4331322" y="3283656"/>
              <a:chExt cx="31405" cy="26945"/>
            </a:xfrm>
          </p:grpSpPr>
          <p:sp>
            <p:nvSpPr>
              <p:cNvPr id="616" name="Google Shape;1628;p57">
                <a:extLst>
                  <a:ext uri="{FF2B5EF4-FFF2-40B4-BE49-F238E27FC236}">
                    <a16:creationId xmlns:a16="http://schemas.microsoft.com/office/drawing/2014/main" id="{3FF033A7-9D07-4D86-BB63-6BC6FD33DC63}"/>
                  </a:ext>
                </a:extLst>
              </p:cNvPr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1629;p57">
                <a:extLst>
                  <a:ext uri="{FF2B5EF4-FFF2-40B4-BE49-F238E27FC236}">
                    <a16:creationId xmlns:a16="http://schemas.microsoft.com/office/drawing/2014/main" id="{0F4A008B-DA4A-404F-BD66-5E559149BF3F}"/>
                  </a:ext>
                </a:extLst>
              </p:cNvPr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630;p57">
              <a:extLst>
                <a:ext uri="{FF2B5EF4-FFF2-40B4-BE49-F238E27FC236}">
                  <a16:creationId xmlns:a16="http://schemas.microsoft.com/office/drawing/2014/main" id="{631DCC72-6B77-4B2F-96E3-9311DB4C61E1}"/>
                </a:ext>
              </a:extLst>
            </p:cNvPr>
            <p:cNvGrpSpPr/>
            <p:nvPr/>
          </p:nvGrpSpPr>
          <p:grpSpPr>
            <a:xfrm>
              <a:off x="2189999" y="1603955"/>
              <a:ext cx="70916" cy="60825"/>
              <a:chOff x="4380510" y="3065882"/>
              <a:chExt cx="31405" cy="26938"/>
            </a:xfrm>
          </p:grpSpPr>
          <p:sp>
            <p:nvSpPr>
              <p:cNvPr id="614" name="Google Shape;1631;p57">
                <a:extLst>
                  <a:ext uri="{FF2B5EF4-FFF2-40B4-BE49-F238E27FC236}">
                    <a16:creationId xmlns:a16="http://schemas.microsoft.com/office/drawing/2014/main" id="{A8CAF140-7C60-44C1-88CE-53C2CE3732EF}"/>
                  </a:ext>
                </a:extLst>
              </p:cNvPr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1632;p57">
                <a:extLst>
                  <a:ext uri="{FF2B5EF4-FFF2-40B4-BE49-F238E27FC236}">
                    <a16:creationId xmlns:a16="http://schemas.microsoft.com/office/drawing/2014/main" id="{03B4448B-2E60-4F8A-BE57-96CFBB8A0E42}"/>
                  </a:ext>
                </a:extLst>
              </p:cNvPr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" name="Google Shape;1633;p57">
              <a:extLst>
                <a:ext uri="{FF2B5EF4-FFF2-40B4-BE49-F238E27FC236}">
                  <a16:creationId xmlns:a16="http://schemas.microsoft.com/office/drawing/2014/main" id="{FE24D91F-6FDF-421C-B53D-423177E71A83}"/>
                </a:ext>
              </a:extLst>
            </p:cNvPr>
            <p:cNvSpPr/>
            <p:nvPr/>
          </p:nvSpPr>
          <p:spPr>
            <a:xfrm>
              <a:off x="3399541" y="3150530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0" name="Google Shape;1634;p57">
              <a:extLst>
                <a:ext uri="{FF2B5EF4-FFF2-40B4-BE49-F238E27FC236}">
                  <a16:creationId xmlns:a16="http://schemas.microsoft.com/office/drawing/2014/main" id="{F6B2AB4C-5C6A-43F4-A86C-5A388A388A0F}"/>
                </a:ext>
              </a:extLst>
            </p:cNvPr>
            <p:cNvGrpSpPr/>
            <p:nvPr/>
          </p:nvGrpSpPr>
          <p:grpSpPr>
            <a:xfrm>
              <a:off x="2638580" y="1915043"/>
              <a:ext cx="2810957" cy="2304057"/>
              <a:chOff x="4579164" y="3203653"/>
              <a:chExt cx="1244833" cy="1020397"/>
            </a:xfrm>
          </p:grpSpPr>
          <p:sp>
            <p:nvSpPr>
              <p:cNvPr id="513" name="Google Shape;1635;p57">
                <a:extLst>
                  <a:ext uri="{FF2B5EF4-FFF2-40B4-BE49-F238E27FC236}">
                    <a16:creationId xmlns:a16="http://schemas.microsoft.com/office/drawing/2014/main" id="{9FBF2A6E-8C0C-464C-9B44-33650BCD46C1}"/>
                  </a:ext>
                </a:extLst>
              </p:cNvPr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1636;p57">
                <a:extLst>
                  <a:ext uri="{FF2B5EF4-FFF2-40B4-BE49-F238E27FC236}">
                    <a16:creationId xmlns:a16="http://schemas.microsoft.com/office/drawing/2014/main" id="{F23BAB83-BEF0-46ED-B3DE-796B20FB46D9}"/>
                  </a:ext>
                </a:extLst>
              </p:cNvPr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15" name="Google Shape;1637;p57">
                <a:extLst>
                  <a:ext uri="{FF2B5EF4-FFF2-40B4-BE49-F238E27FC236}">
                    <a16:creationId xmlns:a16="http://schemas.microsoft.com/office/drawing/2014/main" id="{B540D1E7-AF12-47AD-9A1B-D617893305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6" name="Google Shape;1638;p57">
                  <a:extLst>
                    <a:ext uri="{FF2B5EF4-FFF2-40B4-BE49-F238E27FC236}">
                      <a16:creationId xmlns:a16="http://schemas.microsoft.com/office/drawing/2014/main" id="{B4746307-BA52-421A-9054-6EC42B46E2FA}"/>
                    </a:ext>
                  </a:extLst>
                </p:cNvPr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1639;p57">
                  <a:extLst>
                    <a:ext uri="{FF2B5EF4-FFF2-40B4-BE49-F238E27FC236}">
                      <a16:creationId xmlns:a16="http://schemas.microsoft.com/office/drawing/2014/main" id="{1990610C-7D2C-427B-9200-7928573BC4DD}"/>
                    </a:ext>
                  </a:extLst>
                </p:cNvPr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18" name="Google Shape;1640;p57">
                  <a:extLst>
                    <a:ext uri="{FF2B5EF4-FFF2-40B4-BE49-F238E27FC236}">
                      <a16:creationId xmlns:a16="http://schemas.microsoft.com/office/drawing/2014/main" id="{28D72E2C-EF88-46AC-91B8-E6C99ACB6D7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9" name="Google Shape;1641;p57">
                    <a:extLst>
                      <a:ext uri="{FF2B5EF4-FFF2-40B4-BE49-F238E27FC236}">
                        <a16:creationId xmlns:a16="http://schemas.microsoft.com/office/drawing/2014/main" id="{A6502D9B-3139-4BE1-8E5F-5D0E42FFD22F}"/>
                      </a:ext>
                    </a:extLst>
                  </p:cNvPr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0" name="Google Shape;1642;p57">
                    <a:extLst>
                      <a:ext uri="{FF2B5EF4-FFF2-40B4-BE49-F238E27FC236}">
                        <a16:creationId xmlns:a16="http://schemas.microsoft.com/office/drawing/2014/main" id="{55584462-8AB5-4967-9D7E-5A79B104D634}"/>
                      </a:ext>
                    </a:extLst>
                  </p:cNvPr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1" name="Google Shape;1643;p57">
                    <a:extLst>
                      <a:ext uri="{FF2B5EF4-FFF2-40B4-BE49-F238E27FC236}">
                        <a16:creationId xmlns:a16="http://schemas.microsoft.com/office/drawing/2014/main" id="{444072B8-4E8A-4907-A95A-1D8DF09A07FA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" name="Google Shape;1644;p57">
                    <a:extLst>
                      <a:ext uri="{FF2B5EF4-FFF2-40B4-BE49-F238E27FC236}">
                        <a16:creationId xmlns:a16="http://schemas.microsoft.com/office/drawing/2014/main" id="{119D6A57-81E6-4209-B3EF-7094FBB0E621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" name="Google Shape;1645;p57">
                    <a:extLst>
                      <a:ext uri="{FF2B5EF4-FFF2-40B4-BE49-F238E27FC236}">
                        <a16:creationId xmlns:a16="http://schemas.microsoft.com/office/drawing/2014/main" id="{4CFE7DC8-47E8-427F-9BA0-07F0652A1A49}"/>
                      </a:ext>
                    </a:extLst>
                  </p:cNvPr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" name="Google Shape;1646;p57">
                    <a:extLst>
                      <a:ext uri="{FF2B5EF4-FFF2-40B4-BE49-F238E27FC236}">
                        <a16:creationId xmlns:a16="http://schemas.microsoft.com/office/drawing/2014/main" id="{F71BE696-9F1A-4D4B-8F45-153B7900D0F6}"/>
                      </a:ext>
                    </a:extLst>
                  </p:cNvPr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" name="Google Shape;1647;p57">
                    <a:extLst>
                      <a:ext uri="{FF2B5EF4-FFF2-40B4-BE49-F238E27FC236}">
                        <a16:creationId xmlns:a16="http://schemas.microsoft.com/office/drawing/2014/main" id="{C17238F0-AAF2-4064-ADAC-E0BE1EECEFDD}"/>
                      </a:ext>
                    </a:extLst>
                  </p:cNvPr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" name="Google Shape;1648;p57">
                    <a:extLst>
                      <a:ext uri="{FF2B5EF4-FFF2-40B4-BE49-F238E27FC236}">
                        <a16:creationId xmlns:a16="http://schemas.microsoft.com/office/drawing/2014/main" id="{B9F8B1B2-7626-4830-8532-0428797CE91C}"/>
                      </a:ext>
                    </a:extLst>
                  </p:cNvPr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27" name="Google Shape;1649;p57">
                    <a:extLst>
                      <a:ext uri="{FF2B5EF4-FFF2-40B4-BE49-F238E27FC236}">
                        <a16:creationId xmlns:a16="http://schemas.microsoft.com/office/drawing/2014/main" id="{90C77283-89EF-410B-A2ED-60E073F19304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28" name="Google Shape;1650;p57">
                      <a:extLst>
                        <a:ext uri="{FF2B5EF4-FFF2-40B4-BE49-F238E27FC236}">
                          <a16:creationId xmlns:a16="http://schemas.microsoft.com/office/drawing/2014/main" id="{B0BB79CB-BA51-4A3E-8A4F-CADBE808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9" name="Google Shape;1651;p57">
                      <a:extLst>
                        <a:ext uri="{FF2B5EF4-FFF2-40B4-BE49-F238E27FC236}">
                          <a16:creationId xmlns:a16="http://schemas.microsoft.com/office/drawing/2014/main" id="{B8947AE5-1B60-4118-B568-BA5D16449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0" name="Google Shape;1652;p57">
                      <a:extLst>
                        <a:ext uri="{FF2B5EF4-FFF2-40B4-BE49-F238E27FC236}">
                          <a16:creationId xmlns:a16="http://schemas.microsoft.com/office/drawing/2014/main" id="{72550B2B-E9E2-4E34-950D-C656F243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1" name="Google Shape;1653;p57">
                      <a:extLst>
                        <a:ext uri="{FF2B5EF4-FFF2-40B4-BE49-F238E27FC236}">
                          <a16:creationId xmlns:a16="http://schemas.microsoft.com/office/drawing/2014/main" id="{D63B0C07-95BD-4392-9E85-AAA61B48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2" name="Google Shape;1654;p57">
                      <a:extLst>
                        <a:ext uri="{FF2B5EF4-FFF2-40B4-BE49-F238E27FC236}">
                          <a16:creationId xmlns:a16="http://schemas.microsoft.com/office/drawing/2014/main" id="{27594D38-B4B1-4E11-ADE6-4B6880486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3" name="Google Shape;1655;p57">
                      <a:extLst>
                        <a:ext uri="{FF2B5EF4-FFF2-40B4-BE49-F238E27FC236}">
                          <a16:creationId xmlns:a16="http://schemas.microsoft.com/office/drawing/2014/main" id="{AEC887B6-5FC5-4C87-9CB7-8C062D817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4" name="Google Shape;1656;p57">
                      <a:extLst>
                        <a:ext uri="{FF2B5EF4-FFF2-40B4-BE49-F238E27FC236}">
                          <a16:creationId xmlns:a16="http://schemas.microsoft.com/office/drawing/2014/main" id="{D0E8BD93-EBE8-4A8A-B919-60D397D18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5" name="Google Shape;1657;p57">
                      <a:extLst>
                        <a:ext uri="{FF2B5EF4-FFF2-40B4-BE49-F238E27FC236}">
                          <a16:creationId xmlns:a16="http://schemas.microsoft.com/office/drawing/2014/main" id="{E5D3A71C-F088-40EE-9087-15CE8EA2F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6" name="Google Shape;1658;p57">
                      <a:extLst>
                        <a:ext uri="{FF2B5EF4-FFF2-40B4-BE49-F238E27FC236}">
                          <a16:creationId xmlns:a16="http://schemas.microsoft.com/office/drawing/2014/main" id="{4089B810-77E2-4404-8EA2-5E453B413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7" name="Google Shape;1659;p57">
                      <a:extLst>
                        <a:ext uri="{FF2B5EF4-FFF2-40B4-BE49-F238E27FC236}">
                          <a16:creationId xmlns:a16="http://schemas.microsoft.com/office/drawing/2014/main" id="{327D0C96-54C4-42C4-B14C-5E7D9EE5D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8" name="Google Shape;1660;p57">
                      <a:extLst>
                        <a:ext uri="{FF2B5EF4-FFF2-40B4-BE49-F238E27FC236}">
                          <a16:creationId xmlns:a16="http://schemas.microsoft.com/office/drawing/2014/main" id="{FE9641F8-BF7A-49D5-BA36-FFDA396FD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39" name="Google Shape;1661;p57">
                      <a:extLst>
                        <a:ext uri="{FF2B5EF4-FFF2-40B4-BE49-F238E27FC236}">
                          <a16:creationId xmlns:a16="http://schemas.microsoft.com/office/drawing/2014/main" id="{E1D51E1F-0A2E-42FD-A48B-0896C440E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40" name="Google Shape;1662;p57">
                      <a:extLst>
                        <a:ext uri="{FF2B5EF4-FFF2-40B4-BE49-F238E27FC236}">
                          <a16:creationId xmlns:a16="http://schemas.microsoft.com/office/drawing/2014/main" id="{F45BA6C6-4A0D-45CB-81D9-AD555A824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41" name="Google Shape;1663;p57">
                      <a:extLst>
                        <a:ext uri="{FF2B5EF4-FFF2-40B4-BE49-F238E27FC236}">
                          <a16:creationId xmlns:a16="http://schemas.microsoft.com/office/drawing/2014/main" id="{70C050D1-FDD6-4ADB-9A31-54C45CAC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542" name="Google Shape;1664;p57">
                      <a:extLst>
                        <a:ext uri="{FF2B5EF4-FFF2-40B4-BE49-F238E27FC236}">
                          <a16:creationId xmlns:a16="http://schemas.microsoft.com/office/drawing/2014/main" id="{A60191A0-70B9-419D-BB54-F41832D32D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1665;p57">
                        <a:extLst>
                          <a:ext uri="{FF2B5EF4-FFF2-40B4-BE49-F238E27FC236}">
                            <a16:creationId xmlns:a16="http://schemas.microsoft.com/office/drawing/2014/main" id="{6463DBB0-6FC4-4025-AEE6-1BD2F1D4D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44" name="Google Shape;1666;p57">
                        <a:extLst>
                          <a:ext uri="{FF2B5EF4-FFF2-40B4-BE49-F238E27FC236}">
                            <a16:creationId xmlns:a16="http://schemas.microsoft.com/office/drawing/2014/main" id="{B976BB96-EFC2-4C61-A091-F4DB6D650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45" name="Google Shape;1667;p57">
                        <a:extLst>
                          <a:ext uri="{FF2B5EF4-FFF2-40B4-BE49-F238E27FC236}">
                            <a16:creationId xmlns:a16="http://schemas.microsoft.com/office/drawing/2014/main" id="{8BCB7C30-44EB-4277-A860-71B7D67D1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46" name="Google Shape;1668;p57">
                        <a:extLst>
                          <a:ext uri="{FF2B5EF4-FFF2-40B4-BE49-F238E27FC236}">
                            <a16:creationId xmlns:a16="http://schemas.microsoft.com/office/drawing/2014/main" id="{A36696F0-6405-43DD-B956-7FB32ED3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47" name="Google Shape;1669;p57">
                        <a:extLst>
                          <a:ext uri="{FF2B5EF4-FFF2-40B4-BE49-F238E27FC236}">
                            <a16:creationId xmlns:a16="http://schemas.microsoft.com/office/drawing/2014/main" id="{172A81C5-A12C-4990-8281-84658EF889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48" name="Google Shape;1670;p57">
                        <a:extLst>
                          <a:ext uri="{FF2B5EF4-FFF2-40B4-BE49-F238E27FC236}">
                            <a16:creationId xmlns:a16="http://schemas.microsoft.com/office/drawing/2014/main" id="{B06C7FEB-59EB-48C6-BB86-E34CE6B6D0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49" name="Google Shape;1671;p57">
                        <a:extLst>
                          <a:ext uri="{FF2B5EF4-FFF2-40B4-BE49-F238E27FC236}">
                            <a16:creationId xmlns:a16="http://schemas.microsoft.com/office/drawing/2014/main" id="{F6E58E01-91BE-4B46-AFAE-1D6015A2C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0" name="Google Shape;1672;p57">
                        <a:extLst>
                          <a:ext uri="{FF2B5EF4-FFF2-40B4-BE49-F238E27FC236}">
                            <a16:creationId xmlns:a16="http://schemas.microsoft.com/office/drawing/2014/main" id="{CA0B1ABF-96A3-401E-B788-B164C2CF3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1" name="Google Shape;1673;p57">
                        <a:extLst>
                          <a:ext uri="{FF2B5EF4-FFF2-40B4-BE49-F238E27FC236}">
                            <a16:creationId xmlns:a16="http://schemas.microsoft.com/office/drawing/2014/main" id="{C7916D60-52F5-4608-BC35-32318E6A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2" name="Google Shape;1674;p57">
                        <a:extLst>
                          <a:ext uri="{FF2B5EF4-FFF2-40B4-BE49-F238E27FC236}">
                            <a16:creationId xmlns:a16="http://schemas.microsoft.com/office/drawing/2014/main" id="{8BFA8AE5-0FD3-4010-B232-0B5913D31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3" name="Google Shape;1675;p57">
                        <a:extLst>
                          <a:ext uri="{FF2B5EF4-FFF2-40B4-BE49-F238E27FC236}">
                            <a16:creationId xmlns:a16="http://schemas.microsoft.com/office/drawing/2014/main" id="{2993B46D-E7DF-474D-B4C1-D480FE06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4" name="Google Shape;1676;p57">
                        <a:extLst>
                          <a:ext uri="{FF2B5EF4-FFF2-40B4-BE49-F238E27FC236}">
                            <a16:creationId xmlns:a16="http://schemas.microsoft.com/office/drawing/2014/main" id="{49887AD3-4FA8-4A11-8AB1-5C7C638BF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5" name="Google Shape;1677;p57">
                        <a:extLst>
                          <a:ext uri="{FF2B5EF4-FFF2-40B4-BE49-F238E27FC236}">
                            <a16:creationId xmlns:a16="http://schemas.microsoft.com/office/drawing/2014/main" id="{6627B7FC-9109-415A-84C8-815DB1643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6" name="Google Shape;1678;p57">
                        <a:extLst>
                          <a:ext uri="{FF2B5EF4-FFF2-40B4-BE49-F238E27FC236}">
                            <a16:creationId xmlns:a16="http://schemas.microsoft.com/office/drawing/2014/main" id="{20096C2B-1F77-431E-AFFF-D2B91B0AB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7" name="Google Shape;1679;p57">
                        <a:extLst>
                          <a:ext uri="{FF2B5EF4-FFF2-40B4-BE49-F238E27FC236}">
                            <a16:creationId xmlns:a16="http://schemas.microsoft.com/office/drawing/2014/main" id="{5419B9A7-FF91-4513-859B-B2AEF9412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8" name="Google Shape;1680;p57">
                        <a:extLst>
                          <a:ext uri="{FF2B5EF4-FFF2-40B4-BE49-F238E27FC236}">
                            <a16:creationId xmlns:a16="http://schemas.microsoft.com/office/drawing/2014/main" id="{0AAC5557-E9F8-4359-9B5A-29F08A35E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59" name="Google Shape;1681;p57">
                        <a:extLst>
                          <a:ext uri="{FF2B5EF4-FFF2-40B4-BE49-F238E27FC236}">
                            <a16:creationId xmlns:a16="http://schemas.microsoft.com/office/drawing/2014/main" id="{3B87E5C0-02BF-4143-A1E8-F724C6392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0" name="Google Shape;1682;p57">
                        <a:extLst>
                          <a:ext uri="{FF2B5EF4-FFF2-40B4-BE49-F238E27FC236}">
                            <a16:creationId xmlns:a16="http://schemas.microsoft.com/office/drawing/2014/main" id="{56051DA0-3055-46B8-9360-0E0B4CA1B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1" name="Google Shape;1683;p57">
                        <a:extLst>
                          <a:ext uri="{FF2B5EF4-FFF2-40B4-BE49-F238E27FC236}">
                            <a16:creationId xmlns:a16="http://schemas.microsoft.com/office/drawing/2014/main" id="{26E4CA11-5C62-4CF4-83DB-72CE8B209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2" name="Google Shape;1684;p57">
                        <a:extLst>
                          <a:ext uri="{FF2B5EF4-FFF2-40B4-BE49-F238E27FC236}">
                            <a16:creationId xmlns:a16="http://schemas.microsoft.com/office/drawing/2014/main" id="{40EDDFC6-95DF-4160-B4A6-A8E1FEC3A2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3" name="Google Shape;1685;p57">
                        <a:extLst>
                          <a:ext uri="{FF2B5EF4-FFF2-40B4-BE49-F238E27FC236}">
                            <a16:creationId xmlns:a16="http://schemas.microsoft.com/office/drawing/2014/main" id="{D4767D81-EEED-4563-A1BC-72D1507CB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4" name="Google Shape;1686;p57">
                        <a:extLst>
                          <a:ext uri="{FF2B5EF4-FFF2-40B4-BE49-F238E27FC236}">
                            <a16:creationId xmlns:a16="http://schemas.microsoft.com/office/drawing/2014/main" id="{5CE2DC79-4992-4FF7-9575-A13668657E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5" name="Google Shape;1687;p57">
                        <a:extLst>
                          <a:ext uri="{FF2B5EF4-FFF2-40B4-BE49-F238E27FC236}">
                            <a16:creationId xmlns:a16="http://schemas.microsoft.com/office/drawing/2014/main" id="{7169A2BF-6FA4-496D-9C99-DFE7BB497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66" name="Google Shape;1688;p57">
                        <a:extLst>
                          <a:ext uri="{FF2B5EF4-FFF2-40B4-BE49-F238E27FC236}">
                            <a16:creationId xmlns:a16="http://schemas.microsoft.com/office/drawing/2014/main" id="{C55F1206-0AD4-49CD-8E2F-E9A660275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567" name="Google Shape;1689;p57">
                        <a:extLst>
                          <a:ext uri="{FF2B5EF4-FFF2-40B4-BE49-F238E27FC236}">
                            <a16:creationId xmlns:a16="http://schemas.microsoft.com/office/drawing/2014/main" id="{59104DAB-DA9C-489B-8B6C-799A98DCA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9" name="Google Shape;1690;p57">
                          <a:extLst>
                            <a:ext uri="{FF2B5EF4-FFF2-40B4-BE49-F238E27FC236}">
                              <a16:creationId xmlns:a16="http://schemas.microsoft.com/office/drawing/2014/main" id="{CD0B47E9-809C-48F3-BCBA-A9F5697FBB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50" cap="flat" cmpd="sng">
                          <a:solidFill>
                            <a:schemeClr val="lt2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570" name="Google Shape;1691;p57">
                          <a:extLst>
                            <a:ext uri="{FF2B5EF4-FFF2-40B4-BE49-F238E27FC236}">
                              <a16:creationId xmlns:a16="http://schemas.microsoft.com/office/drawing/2014/main" id="{B9E168DF-5010-48A8-911B-75428F7EFC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71" name="Google Shape;1692;p57">
                            <a:extLst>
                              <a:ext uri="{FF2B5EF4-FFF2-40B4-BE49-F238E27FC236}">
                                <a16:creationId xmlns:a16="http://schemas.microsoft.com/office/drawing/2014/main" id="{2D57A22A-85B9-4C33-93F0-788FA18056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72" name="Google Shape;1693;p57">
                            <a:extLst>
                              <a:ext uri="{FF2B5EF4-FFF2-40B4-BE49-F238E27FC236}">
                                <a16:creationId xmlns:a16="http://schemas.microsoft.com/office/drawing/2014/main" id="{28DB5500-DF7B-4FFA-8AAA-C078ABCD5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73" name="Google Shape;1694;p57">
                            <a:extLst>
                              <a:ext uri="{FF2B5EF4-FFF2-40B4-BE49-F238E27FC236}">
                                <a16:creationId xmlns:a16="http://schemas.microsoft.com/office/drawing/2014/main" id="{A0DD5F29-AE29-463B-A9E1-8BA998B9E7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74" name="Google Shape;1695;p57">
                            <a:extLst>
                              <a:ext uri="{FF2B5EF4-FFF2-40B4-BE49-F238E27FC236}">
                                <a16:creationId xmlns:a16="http://schemas.microsoft.com/office/drawing/2014/main" id="{47C2C9C2-4A4D-4ED0-B693-432B60171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75" name="Google Shape;1696;p57">
                            <a:extLst>
                              <a:ext uri="{FF2B5EF4-FFF2-40B4-BE49-F238E27FC236}">
                                <a16:creationId xmlns:a16="http://schemas.microsoft.com/office/drawing/2014/main" id="{B5561409-3E0D-4D96-BC26-780B16195B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76" name="Google Shape;1697;p57">
                            <a:extLst>
                              <a:ext uri="{FF2B5EF4-FFF2-40B4-BE49-F238E27FC236}">
                                <a16:creationId xmlns:a16="http://schemas.microsoft.com/office/drawing/2014/main" id="{305A81FE-A826-4D51-9811-4062276C6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77" name="Google Shape;1698;p57">
                            <a:extLst>
                              <a:ext uri="{FF2B5EF4-FFF2-40B4-BE49-F238E27FC236}">
                                <a16:creationId xmlns:a16="http://schemas.microsoft.com/office/drawing/2014/main" id="{CD3F1581-BD91-4ABB-A78D-B17FBAF070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grpSp>
                        <p:nvGrpSpPr>
                          <p:cNvPr id="578" name="Google Shape;1699;p57">
                            <a:extLst>
                              <a:ext uri="{FF2B5EF4-FFF2-40B4-BE49-F238E27FC236}">
                                <a16:creationId xmlns:a16="http://schemas.microsoft.com/office/drawing/2014/main" id="{05226CCB-11B0-4E6E-9D17-4761C761D94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2" name="Google Shape;1700;p57">
                              <a:extLst>
                                <a:ext uri="{FF2B5EF4-FFF2-40B4-BE49-F238E27FC236}">
                                  <a16:creationId xmlns:a16="http://schemas.microsoft.com/office/drawing/2014/main" id="{DE3A0C86-4307-4CA9-979A-FC398CED0E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3" name="Google Shape;1701;p57">
                              <a:extLst>
                                <a:ext uri="{FF2B5EF4-FFF2-40B4-BE49-F238E27FC236}">
                                  <a16:creationId xmlns:a16="http://schemas.microsoft.com/office/drawing/2014/main" id="{941145A9-BB16-4859-B44F-FD38620080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4" name="Google Shape;1702;p57">
                              <a:extLst>
                                <a:ext uri="{FF2B5EF4-FFF2-40B4-BE49-F238E27FC236}">
                                  <a16:creationId xmlns:a16="http://schemas.microsoft.com/office/drawing/2014/main" id="{09FD758E-5A9F-45AC-A59C-AFE678775F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5" name="Google Shape;1703;p57">
                              <a:extLst>
                                <a:ext uri="{FF2B5EF4-FFF2-40B4-BE49-F238E27FC236}">
                                  <a16:creationId xmlns:a16="http://schemas.microsoft.com/office/drawing/2014/main" id="{AA47EAEF-A9D0-40FD-9FE3-85B8C5EC7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6" name="Google Shape;1704;p57">
                              <a:extLst>
                                <a:ext uri="{FF2B5EF4-FFF2-40B4-BE49-F238E27FC236}">
                                  <a16:creationId xmlns:a16="http://schemas.microsoft.com/office/drawing/2014/main" id="{15F7CE9D-8C19-46ED-BE06-5A506E1718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7" name="Google Shape;1705;p57">
                              <a:extLst>
                                <a:ext uri="{FF2B5EF4-FFF2-40B4-BE49-F238E27FC236}">
                                  <a16:creationId xmlns:a16="http://schemas.microsoft.com/office/drawing/2014/main" id="{2F29E612-EC1B-43F5-95C0-378B4FB8BB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8" name="Google Shape;1706;p57">
                              <a:extLst>
                                <a:ext uri="{FF2B5EF4-FFF2-40B4-BE49-F238E27FC236}">
                                  <a16:creationId xmlns:a16="http://schemas.microsoft.com/office/drawing/2014/main" id="{16364943-DF40-461C-9CD2-BA9F23EC17F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89" name="Google Shape;1707;p57">
                              <a:extLst>
                                <a:ext uri="{FF2B5EF4-FFF2-40B4-BE49-F238E27FC236}">
                                  <a16:creationId xmlns:a16="http://schemas.microsoft.com/office/drawing/2014/main" id="{845E657C-71D4-470E-823A-4A325DDD90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90" name="Google Shape;1708;p57">
                              <a:extLst>
                                <a:ext uri="{FF2B5EF4-FFF2-40B4-BE49-F238E27FC236}">
                                  <a16:creationId xmlns:a16="http://schemas.microsoft.com/office/drawing/2014/main" id="{0FEA0916-9006-44F8-ADD8-E819C10519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91" name="Google Shape;1709;p57">
                              <a:extLst>
                                <a:ext uri="{FF2B5EF4-FFF2-40B4-BE49-F238E27FC236}">
                                  <a16:creationId xmlns:a16="http://schemas.microsoft.com/office/drawing/2014/main" id="{B761E370-279B-49D6-85C8-EA4A8A44F0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92" name="Google Shape;1710;p57">
                              <a:extLst>
                                <a:ext uri="{FF2B5EF4-FFF2-40B4-BE49-F238E27FC236}">
                                  <a16:creationId xmlns:a16="http://schemas.microsoft.com/office/drawing/2014/main" id="{520E253A-A152-401B-A9C1-E382585E9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93" name="Google Shape;1711;p57">
                              <a:extLst>
                                <a:ext uri="{FF2B5EF4-FFF2-40B4-BE49-F238E27FC236}">
                                  <a16:creationId xmlns:a16="http://schemas.microsoft.com/office/drawing/2014/main" id="{2E33C4D2-D881-49B9-944C-05F6699E51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594" name="Google Shape;1712;p57">
                              <a:extLst>
                                <a:ext uri="{FF2B5EF4-FFF2-40B4-BE49-F238E27FC236}">
                                  <a16:creationId xmlns:a16="http://schemas.microsoft.com/office/drawing/2014/main" id="{D1BB8FE5-C593-48D0-A1FA-668CD59F1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marR="0" lvl="0" indent="0" algn="l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Tx/>
                                <a:buFont typeface="Arial"/>
                                <a:buNone/>
                                <a:tabLst/>
                                <a:defRPr/>
                              </a:pPr>
                              <a:endParaRPr kumimoji="0" sz="1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grpSp>
                          <p:nvGrpSpPr>
                            <p:cNvPr id="595" name="Google Shape;1713;p57">
                              <a:extLst>
                                <a:ext uri="{FF2B5EF4-FFF2-40B4-BE49-F238E27FC236}">
                                  <a16:creationId xmlns:a16="http://schemas.microsoft.com/office/drawing/2014/main" id="{F1BEB06B-562A-4110-842E-9107934629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6" name="Google Shape;1714;p57">
                                <a:extLst>
                                  <a:ext uri="{FF2B5EF4-FFF2-40B4-BE49-F238E27FC236}">
                                    <a16:creationId xmlns:a16="http://schemas.microsoft.com/office/drawing/2014/main" id="{D43FF0F3-A9F4-4B5E-9E3A-A13E8BA111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597" name="Google Shape;1715;p57">
                                <a:extLst>
                                  <a:ext uri="{FF2B5EF4-FFF2-40B4-BE49-F238E27FC236}">
                                    <a16:creationId xmlns:a16="http://schemas.microsoft.com/office/drawing/2014/main" id="{362906D4-5FE4-4A1D-87C8-C76FEC62814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598" name="Google Shape;1716;p57">
                                <a:extLst>
                                  <a:ext uri="{FF2B5EF4-FFF2-40B4-BE49-F238E27FC236}">
                                    <a16:creationId xmlns:a16="http://schemas.microsoft.com/office/drawing/2014/main" id="{CFCA0FCB-1E04-4034-B3EA-5D55522815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599" name="Google Shape;1717;p57">
                                <a:extLst>
                                  <a:ext uri="{FF2B5EF4-FFF2-40B4-BE49-F238E27FC236}">
                                    <a16:creationId xmlns:a16="http://schemas.microsoft.com/office/drawing/2014/main" id="{969DD68F-53DD-4F76-AF30-6582D5C0B1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00" name="Google Shape;1718;p57">
                                <a:extLst>
                                  <a:ext uri="{FF2B5EF4-FFF2-40B4-BE49-F238E27FC236}">
                                    <a16:creationId xmlns:a16="http://schemas.microsoft.com/office/drawing/2014/main" id="{8CDEB6DF-8551-42D0-923C-0FC810069F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01" name="Google Shape;1719;p57">
                                <a:extLst>
                                  <a:ext uri="{FF2B5EF4-FFF2-40B4-BE49-F238E27FC236}">
                                    <a16:creationId xmlns:a16="http://schemas.microsoft.com/office/drawing/2014/main" id="{2B502FA6-B90A-4A06-B257-08D37CC913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602" name="Google Shape;1720;p57">
                                <a:extLst>
                                  <a:ext uri="{FF2B5EF4-FFF2-40B4-BE49-F238E27FC236}">
                                    <a16:creationId xmlns:a16="http://schemas.microsoft.com/office/drawing/2014/main" id="{76BAEF9B-8C18-4B83-9392-30DC983AEF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Tx/>
                                  <a:buFont typeface="Arial"/>
                                  <a:buNone/>
                                  <a:tabLst/>
                                  <a:defRPr/>
                                </a:pPr>
                                <a:endParaRPr kumimoji="0" sz="14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603" name="Google Shape;1721;p57">
                                <a:extLst>
                                  <a:ext uri="{FF2B5EF4-FFF2-40B4-BE49-F238E27FC236}">
                                    <a16:creationId xmlns:a16="http://schemas.microsoft.com/office/drawing/2014/main" id="{DB00680D-A051-4AE3-B6AA-74CECBC1627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04" name="Google Shape;1722;p57">
                                  <a:extLst>
                                    <a:ext uri="{FF2B5EF4-FFF2-40B4-BE49-F238E27FC236}">
                                      <a16:creationId xmlns:a16="http://schemas.microsoft.com/office/drawing/2014/main" id="{0736546F-55F2-4B42-A450-BA05B3EAC2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05" name="Google Shape;1723;p57">
                                  <a:extLst>
                                    <a:ext uri="{FF2B5EF4-FFF2-40B4-BE49-F238E27FC236}">
                                      <a16:creationId xmlns:a16="http://schemas.microsoft.com/office/drawing/2014/main" id="{BAD3AF7D-5DEA-4077-A656-B0DEC598A4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06" name="Google Shape;1724;p57">
                                  <a:extLst>
                                    <a:ext uri="{FF2B5EF4-FFF2-40B4-BE49-F238E27FC236}">
                                      <a16:creationId xmlns:a16="http://schemas.microsoft.com/office/drawing/2014/main" id="{BCBF25BB-D514-488B-BD8F-2C48D3E03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07" name="Google Shape;1725;p57">
                                  <a:extLst>
                                    <a:ext uri="{FF2B5EF4-FFF2-40B4-BE49-F238E27FC236}">
                                      <a16:creationId xmlns:a16="http://schemas.microsoft.com/office/drawing/2014/main" id="{0596EDD9-152F-492D-BC23-FAEB0C3B77B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08" name="Google Shape;1726;p57">
                                  <a:extLst>
                                    <a:ext uri="{FF2B5EF4-FFF2-40B4-BE49-F238E27FC236}">
                                      <a16:creationId xmlns:a16="http://schemas.microsoft.com/office/drawing/2014/main" id="{7757739F-9598-4601-A26B-F676CC74016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marR="0" lvl="0" indent="0" algn="l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Tx/>
                                    <a:buFont typeface="Arial"/>
                                    <a:buNone/>
                                    <a:tabLst/>
                                    <a:defRPr/>
                                  </a:pPr>
                                  <a:endParaRPr kumimoji="0" sz="14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609" name="Google Shape;1727;p57">
                                  <a:extLst>
                                    <a:ext uri="{FF2B5EF4-FFF2-40B4-BE49-F238E27FC236}">
                                      <a16:creationId xmlns:a16="http://schemas.microsoft.com/office/drawing/2014/main" id="{0D15C53E-73A5-486B-B5F2-449C035A71F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0" name="Google Shape;1728;p57">
                                    <a:extLst>
                                      <a:ext uri="{FF2B5EF4-FFF2-40B4-BE49-F238E27FC236}">
                                        <a16:creationId xmlns:a16="http://schemas.microsoft.com/office/drawing/2014/main" id="{8B717299-551F-45BD-B838-35D183482D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1" name="Google Shape;1729;p57">
                                    <a:extLst>
                                      <a:ext uri="{FF2B5EF4-FFF2-40B4-BE49-F238E27FC236}">
                                        <a16:creationId xmlns:a16="http://schemas.microsoft.com/office/drawing/2014/main" id="{E3F3B13B-E114-4F87-BBD1-CDF630B92D8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2" name="Google Shape;1730;p57">
                                    <a:extLst>
                                      <a:ext uri="{FF2B5EF4-FFF2-40B4-BE49-F238E27FC236}">
                                        <a16:creationId xmlns:a16="http://schemas.microsoft.com/office/drawing/2014/main" id="{E580DE69-AB99-445F-90C3-3D0FB5EFB65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613" name="Google Shape;1731;p57">
                                    <a:extLst>
                                      <a:ext uri="{FF2B5EF4-FFF2-40B4-BE49-F238E27FC236}">
                                        <a16:creationId xmlns:a16="http://schemas.microsoft.com/office/drawing/2014/main" id="{8AF1DC0F-AFF6-4F55-B11A-D3AAAD71E97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algn="l" defTabSz="914400" rtl="0" eaLnBrk="1" fontAlgn="auto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Tx/>
                                      <a:buFont typeface="Arial"/>
                                      <a:buNone/>
                                      <a:tabLst/>
                                      <a:defRPr/>
                                    </a:pPr>
                                    <a:endParaRPr kumimoji="0" sz="1400" b="0" i="0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79" name="Google Shape;1732;p57">
                            <a:extLst>
                              <a:ext uri="{FF2B5EF4-FFF2-40B4-BE49-F238E27FC236}">
                                <a16:creationId xmlns:a16="http://schemas.microsoft.com/office/drawing/2014/main" id="{F5234112-E583-4300-82E9-60661361B3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80" name="Google Shape;1733;p57">
                            <a:extLst>
                              <a:ext uri="{FF2B5EF4-FFF2-40B4-BE49-F238E27FC236}">
                                <a16:creationId xmlns:a16="http://schemas.microsoft.com/office/drawing/2014/main" id="{A82F417A-2B31-4C45-8CB1-DDE85541D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581" name="Google Shape;1734;p57">
                            <a:extLst>
                              <a:ext uri="{FF2B5EF4-FFF2-40B4-BE49-F238E27FC236}">
                                <a16:creationId xmlns:a16="http://schemas.microsoft.com/office/drawing/2014/main" id="{3C730E38-5B60-4CA9-B89E-743434578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marR="0" lvl="0" indent="0" algn="l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:endParaRPr kumimoji="0" sz="14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568" name="Google Shape;1735;p57">
                        <a:extLst>
                          <a:ext uri="{FF2B5EF4-FFF2-40B4-BE49-F238E27FC236}">
                            <a16:creationId xmlns:a16="http://schemas.microsoft.com/office/drawing/2014/main" id="{C94B1F95-4795-4BC3-9E34-2448A41B9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kumimoji="0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61" name="Google Shape;1736;p57">
              <a:extLst>
                <a:ext uri="{FF2B5EF4-FFF2-40B4-BE49-F238E27FC236}">
                  <a16:creationId xmlns:a16="http://schemas.microsoft.com/office/drawing/2014/main" id="{9DFAD057-7C4D-48BE-A112-61C321AB36D6}"/>
                </a:ext>
              </a:extLst>
            </p:cNvPr>
            <p:cNvGrpSpPr/>
            <p:nvPr/>
          </p:nvGrpSpPr>
          <p:grpSpPr>
            <a:xfrm>
              <a:off x="2675326" y="2807228"/>
              <a:ext cx="85301" cy="73274"/>
              <a:chOff x="4595437" y="3598775"/>
              <a:chExt cx="37776" cy="32451"/>
            </a:xfrm>
          </p:grpSpPr>
          <p:sp>
            <p:nvSpPr>
              <p:cNvPr id="511" name="Google Shape;1737;p57">
                <a:extLst>
                  <a:ext uri="{FF2B5EF4-FFF2-40B4-BE49-F238E27FC236}">
                    <a16:creationId xmlns:a16="http://schemas.microsoft.com/office/drawing/2014/main" id="{F1B4FCF8-2BB1-43D7-8526-6C28B8843290}"/>
                  </a:ext>
                </a:extLst>
              </p:cNvPr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1738;p57">
                <a:extLst>
                  <a:ext uri="{FF2B5EF4-FFF2-40B4-BE49-F238E27FC236}">
                    <a16:creationId xmlns:a16="http://schemas.microsoft.com/office/drawing/2014/main" id="{5A78177C-4C4C-4C22-9714-8FE7FC555A09}"/>
                  </a:ext>
                </a:extLst>
              </p:cNvPr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1739;p57">
              <a:extLst>
                <a:ext uri="{FF2B5EF4-FFF2-40B4-BE49-F238E27FC236}">
                  <a16:creationId xmlns:a16="http://schemas.microsoft.com/office/drawing/2014/main" id="{0F3EBD5B-B236-4375-9525-985A2BE0C084}"/>
                </a:ext>
              </a:extLst>
            </p:cNvPr>
            <p:cNvGrpSpPr/>
            <p:nvPr/>
          </p:nvGrpSpPr>
          <p:grpSpPr>
            <a:xfrm>
              <a:off x="2780163" y="2639386"/>
              <a:ext cx="85301" cy="73115"/>
              <a:chOff x="4641864" y="3524443"/>
              <a:chExt cx="37776" cy="32380"/>
            </a:xfrm>
          </p:grpSpPr>
          <p:sp>
            <p:nvSpPr>
              <p:cNvPr id="509" name="Google Shape;1740;p57">
                <a:extLst>
                  <a:ext uri="{FF2B5EF4-FFF2-40B4-BE49-F238E27FC236}">
                    <a16:creationId xmlns:a16="http://schemas.microsoft.com/office/drawing/2014/main" id="{78124C37-E0B4-4737-8754-7C08B9EC4E1F}"/>
                  </a:ext>
                </a:extLst>
              </p:cNvPr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1741;p57">
                <a:extLst>
                  <a:ext uri="{FF2B5EF4-FFF2-40B4-BE49-F238E27FC236}">
                    <a16:creationId xmlns:a16="http://schemas.microsoft.com/office/drawing/2014/main" id="{38D55905-4BC3-4434-81C7-4CEE026AC6FD}"/>
                  </a:ext>
                </a:extLst>
              </p:cNvPr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1742;p57">
              <a:extLst>
                <a:ext uri="{FF2B5EF4-FFF2-40B4-BE49-F238E27FC236}">
                  <a16:creationId xmlns:a16="http://schemas.microsoft.com/office/drawing/2014/main" id="{9BB4AD87-B60C-4C5A-AD2A-1905C9226B71}"/>
                </a:ext>
              </a:extLst>
            </p:cNvPr>
            <p:cNvGrpSpPr/>
            <p:nvPr/>
          </p:nvGrpSpPr>
          <p:grpSpPr>
            <a:xfrm>
              <a:off x="2794992" y="3473623"/>
              <a:ext cx="85301" cy="73061"/>
              <a:chOff x="4648431" y="3893901"/>
              <a:chExt cx="37776" cy="32357"/>
            </a:xfrm>
          </p:grpSpPr>
          <p:sp>
            <p:nvSpPr>
              <p:cNvPr id="507" name="Google Shape;1743;p57">
                <a:extLst>
                  <a:ext uri="{FF2B5EF4-FFF2-40B4-BE49-F238E27FC236}">
                    <a16:creationId xmlns:a16="http://schemas.microsoft.com/office/drawing/2014/main" id="{9EA936B4-207F-4231-903B-3C9E30595276}"/>
                  </a:ext>
                </a:extLst>
              </p:cNvPr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1744;p57">
                <a:extLst>
                  <a:ext uri="{FF2B5EF4-FFF2-40B4-BE49-F238E27FC236}">
                    <a16:creationId xmlns:a16="http://schemas.microsoft.com/office/drawing/2014/main" id="{5166D467-88ED-4B20-B02D-57C5BFBFD22C}"/>
                  </a:ext>
                </a:extLst>
              </p:cNvPr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1745;p57">
              <a:extLst>
                <a:ext uri="{FF2B5EF4-FFF2-40B4-BE49-F238E27FC236}">
                  <a16:creationId xmlns:a16="http://schemas.microsoft.com/office/drawing/2014/main" id="{EEBA8B1E-64C6-4CD6-9D0A-D12EC3F60C55}"/>
                </a:ext>
              </a:extLst>
            </p:cNvPr>
            <p:cNvGrpSpPr/>
            <p:nvPr/>
          </p:nvGrpSpPr>
          <p:grpSpPr>
            <a:xfrm>
              <a:off x="2612811" y="3087521"/>
              <a:ext cx="85514" cy="73115"/>
              <a:chOff x="4567752" y="3722908"/>
              <a:chExt cx="37870" cy="32380"/>
            </a:xfrm>
          </p:grpSpPr>
          <p:sp>
            <p:nvSpPr>
              <p:cNvPr id="505" name="Google Shape;1746;p57">
                <a:extLst>
                  <a:ext uri="{FF2B5EF4-FFF2-40B4-BE49-F238E27FC236}">
                    <a16:creationId xmlns:a16="http://schemas.microsoft.com/office/drawing/2014/main" id="{FAA8DEF9-861E-44B9-87B2-FCF0811B111B}"/>
                  </a:ext>
                </a:extLst>
              </p:cNvPr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1747;p57">
                <a:extLst>
                  <a:ext uri="{FF2B5EF4-FFF2-40B4-BE49-F238E27FC236}">
                    <a16:creationId xmlns:a16="http://schemas.microsoft.com/office/drawing/2014/main" id="{7D43A60C-DACE-42CA-B03D-5435616B4D1D}"/>
                  </a:ext>
                </a:extLst>
              </p:cNvPr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1748;p57">
              <a:extLst>
                <a:ext uri="{FF2B5EF4-FFF2-40B4-BE49-F238E27FC236}">
                  <a16:creationId xmlns:a16="http://schemas.microsoft.com/office/drawing/2014/main" id="{A16DD957-0699-46A2-8A13-F94124B19D61}"/>
                </a:ext>
              </a:extLst>
            </p:cNvPr>
            <p:cNvGrpSpPr/>
            <p:nvPr/>
          </p:nvGrpSpPr>
          <p:grpSpPr>
            <a:xfrm>
              <a:off x="2725160" y="2927529"/>
              <a:ext cx="85319" cy="73061"/>
              <a:chOff x="4617506" y="3652052"/>
              <a:chExt cx="37783" cy="32357"/>
            </a:xfrm>
          </p:grpSpPr>
          <p:sp>
            <p:nvSpPr>
              <p:cNvPr id="503" name="Google Shape;1749;p57">
                <a:extLst>
                  <a:ext uri="{FF2B5EF4-FFF2-40B4-BE49-F238E27FC236}">
                    <a16:creationId xmlns:a16="http://schemas.microsoft.com/office/drawing/2014/main" id="{709953D9-8334-41F7-84D4-10427680E5EE}"/>
                  </a:ext>
                </a:extLst>
              </p:cNvPr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1750;p57">
                <a:extLst>
                  <a:ext uri="{FF2B5EF4-FFF2-40B4-BE49-F238E27FC236}">
                    <a16:creationId xmlns:a16="http://schemas.microsoft.com/office/drawing/2014/main" id="{DF772151-EA72-41DA-B9BA-B9EBA37ECBB5}"/>
                  </a:ext>
                </a:extLst>
              </p:cNvPr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1751;p57">
              <a:extLst>
                <a:ext uri="{FF2B5EF4-FFF2-40B4-BE49-F238E27FC236}">
                  <a16:creationId xmlns:a16="http://schemas.microsoft.com/office/drawing/2014/main" id="{E7CD634F-D043-4E20-9C6A-74065F5C7C6D}"/>
                </a:ext>
              </a:extLst>
            </p:cNvPr>
            <p:cNvGrpSpPr/>
            <p:nvPr/>
          </p:nvGrpSpPr>
          <p:grpSpPr>
            <a:xfrm>
              <a:off x="2999516" y="2706462"/>
              <a:ext cx="85514" cy="73061"/>
              <a:chOff x="4739005" y="3554149"/>
              <a:chExt cx="37870" cy="32357"/>
            </a:xfrm>
          </p:grpSpPr>
          <p:sp>
            <p:nvSpPr>
              <p:cNvPr id="501" name="Google Shape;1752;p57">
                <a:extLst>
                  <a:ext uri="{FF2B5EF4-FFF2-40B4-BE49-F238E27FC236}">
                    <a16:creationId xmlns:a16="http://schemas.microsoft.com/office/drawing/2014/main" id="{88AFE0AC-7BBB-4BC4-BE94-DEB388A02FF7}"/>
                  </a:ext>
                </a:extLst>
              </p:cNvPr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1753;p57">
                <a:extLst>
                  <a:ext uri="{FF2B5EF4-FFF2-40B4-BE49-F238E27FC236}">
                    <a16:creationId xmlns:a16="http://schemas.microsoft.com/office/drawing/2014/main" id="{85853F3A-A4D3-42FC-BEF9-E97837407A82}"/>
                  </a:ext>
                </a:extLst>
              </p:cNvPr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1754;p57">
              <a:extLst>
                <a:ext uri="{FF2B5EF4-FFF2-40B4-BE49-F238E27FC236}">
                  <a16:creationId xmlns:a16="http://schemas.microsoft.com/office/drawing/2014/main" id="{9DA76815-C3CB-49E7-A616-FFBC47C9E672}"/>
                </a:ext>
              </a:extLst>
            </p:cNvPr>
            <p:cNvGrpSpPr/>
            <p:nvPr/>
          </p:nvGrpSpPr>
          <p:grpSpPr>
            <a:xfrm>
              <a:off x="3152056" y="2878318"/>
              <a:ext cx="85301" cy="73079"/>
              <a:chOff x="4806557" y="3630258"/>
              <a:chExt cx="37776" cy="32364"/>
            </a:xfrm>
          </p:grpSpPr>
          <p:sp>
            <p:nvSpPr>
              <p:cNvPr id="499" name="Google Shape;1755;p57">
                <a:extLst>
                  <a:ext uri="{FF2B5EF4-FFF2-40B4-BE49-F238E27FC236}">
                    <a16:creationId xmlns:a16="http://schemas.microsoft.com/office/drawing/2014/main" id="{E426CE23-6B42-4F1F-8778-1BAE2B7839F7}"/>
                  </a:ext>
                </a:extLst>
              </p:cNvPr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1756;p57">
                <a:extLst>
                  <a:ext uri="{FF2B5EF4-FFF2-40B4-BE49-F238E27FC236}">
                    <a16:creationId xmlns:a16="http://schemas.microsoft.com/office/drawing/2014/main" id="{98F92AB2-8245-4432-93D3-A4E5E28707CE}"/>
                  </a:ext>
                </a:extLst>
              </p:cNvPr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1757;p57">
              <a:extLst>
                <a:ext uri="{FF2B5EF4-FFF2-40B4-BE49-F238E27FC236}">
                  <a16:creationId xmlns:a16="http://schemas.microsoft.com/office/drawing/2014/main" id="{0EC1971C-3D1B-452D-8D9C-B97ABBBB8E15}"/>
                </a:ext>
              </a:extLst>
            </p:cNvPr>
            <p:cNvGrpSpPr/>
            <p:nvPr/>
          </p:nvGrpSpPr>
          <p:grpSpPr>
            <a:xfrm>
              <a:off x="2995005" y="3723033"/>
              <a:ext cx="85514" cy="73061"/>
              <a:chOff x="4737007" y="4004357"/>
              <a:chExt cx="37870" cy="32357"/>
            </a:xfrm>
          </p:grpSpPr>
          <p:sp>
            <p:nvSpPr>
              <p:cNvPr id="497" name="Google Shape;1758;p57">
                <a:extLst>
                  <a:ext uri="{FF2B5EF4-FFF2-40B4-BE49-F238E27FC236}">
                    <a16:creationId xmlns:a16="http://schemas.microsoft.com/office/drawing/2014/main" id="{8BD5493D-F4D5-4250-9B77-32D91B9CEC36}"/>
                  </a:ext>
                </a:extLst>
              </p:cNvPr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1759;p57">
                <a:extLst>
                  <a:ext uri="{FF2B5EF4-FFF2-40B4-BE49-F238E27FC236}">
                    <a16:creationId xmlns:a16="http://schemas.microsoft.com/office/drawing/2014/main" id="{AB5EF65A-5636-4781-B2D5-5DDB290EBC9F}"/>
                  </a:ext>
                </a:extLst>
              </p:cNvPr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1760;p57">
              <a:extLst>
                <a:ext uri="{FF2B5EF4-FFF2-40B4-BE49-F238E27FC236}">
                  <a16:creationId xmlns:a16="http://schemas.microsoft.com/office/drawing/2014/main" id="{430E8432-2BC0-4D27-8D15-5A20A827F3DD}"/>
                </a:ext>
              </a:extLst>
            </p:cNvPr>
            <p:cNvGrpSpPr/>
            <p:nvPr/>
          </p:nvGrpSpPr>
          <p:grpSpPr>
            <a:xfrm>
              <a:off x="3077713" y="4184274"/>
              <a:ext cx="85301" cy="73061"/>
              <a:chOff x="4773634" y="4208627"/>
              <a:chExt cx="37776" cy="32357"/>
            </a:xfrm>
          </p:grpSpPr>
          <p:sp>
            <p:nvSpPr>
              <p:cNvPr id="495" name="Google Shape;1761;p57">
                <a:extLst>
                  <a:ext uri="{FF2B5EF4-FFF2-40B4-BE49-F238E27FC236}">
                    <a16:creationId xmlns:a16="http://schemas.microsoft.com/office/drawing/2014/main" id="{09EC8F42-08C8-4EB6-903D-A64F0BFB6723}"/>
                  </a:ext>
                </a:extLst>
              </p:cNvPr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1762;p57">
                <a:extLst>
                  <a:ext uri="{FF2B5EF4-FFF2-40B4-BE49-F238E27FC236}">
                    <a16:creationId xmlns:a16="http://schemas.microsoft.com/office/drawing/2014/main" id="{E76E6DBE-9A9D-49C3-B0A1-3E69DBBC7A19}"/>
                  </a:ext>
                </a:extLst>
              </p:cNvPr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1763;p57">
              <a:extLst>
                <a:ext uri="{FF2B5EF4-FFF2-40B4-BE49-F238E27FC236}">
                  <a16:creationId xmlns:a16="http://schemas.microsoft.com/office/drawing/2014/main" id="{A66CECB2-9E98-445F-9A8B-C94FDA4F013F}"/>
                </a:ext>
              </a:extLst>
            </p:cNvPr>
            <p:cNvGrpSpPr/>
            <p:nvPr/>
          </p:nvGrpSpPr>
          <p:grpSpPr>
            <a:xfrm>
              <a:off x="3336600" y="3882013"/>
              <a:ext cx="85301" cy="73274"/>
              <a:chOff x="4888282" y="4074764"/>
              <a:chExt cx="37776" cy="32451"/>
            </a:xfrm>
          </p:grpSpPr>
          <p:sp>
            <p:nvSpPr>
              <p:cNvPr id="493" name="Google Shape;1764;p57">
                <a:extLst>
                  <a:ext uri="{FF2B5EF4-FFF2-40B4-BE49-F238E27FC236}">
                    <a16:creationId xmlns:a16="http://schemas.microsoft.com/office/drawing/2014/main" id="{A7C3A482-84F9-405B-81E0-B8F023BEBFB4}"/>
                  </a:ext>
                </a:extLst>
              </p:cNvPr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1765;p57">
                <a:extLst>
                  <a:ext uri="{FF2B5EF4-FFF2-40B4-BE49-F238E27FC236}">
                    <a16:creationId xmlns:a16="http://schemas.microsoft.com/office/drawing/2014/main" id="{CF895F5F-8E6B-4914-98F0-4D61AD3353E6}"/>
                  </a:ext>
                </a:extLst>
              </p:cNvPr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1766;p57">
              <a:extLst>
                <a:ext uri="{FF2B5EF4-FFF2-40B4-BE49-F238E27FC236}">
                  <a16:creationId xmlns:a16="http://schemas.microsoft.com/office/drawing/2014/main" id="{E782CFBB-276F-4DC8-A66D-AFF408BEABBA}"/>
                </a:ext>
              </a:extLst>
            </p:cNvPr>
            <p:cNvGrpSpPr/>
            <p:nvPr/>
          </p:nvGrpSpPr>
          <p:grpSpPr>
            <a:xfrm>
              <a:off x="3366028" y="3271240"/>
              <a:ext cx="85301" cy="73079"/>
              <a:chOff x="4901315" y="3804271"/>
              <a:chExt cx="37776" cy="32364"/>
            </a:xfrm>
          </p:grpSpPr>
          <p:sp>
            <p:nvSpPr>
              <p:cNvPr id="491" name="Google Shape;1767;p57">
                <a:extLst>
                  <a:ext uri="{FF2B5EF4-FFF2-40B4-BE49-F238E27FC236}">
                    <a16:creationId xmlns:a16="http://schemas.microsoft.com/office/drawing/2014/main" id="{8F9F1033-5714-42FB-B086-FA1549FE614C}"/>
                  </a:ext>
                </a:extLst>
              </p:cNvPr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1768;p57">
                <a:extLst>
                  <a:ext uri="{FF2B5EF4-FFF2-40B4-BE49-F238E27FC236}">
                    <a16:creationId xmlns:a16="http://schemas.microsoft.com/office/drawing/2014/main" id="{D9F72858-7E03-40EA-910A-473267332770}"/>
                  </a:ext>
                </a:extLst>
              </p:cNvPr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" name="Google Shape;1769;p57">
              <a:extLst>
                <a:ext uri="{FF2B5EF4-FFF2-40B4-BE49-F238E27FC236}">
                  <a16:creationId xmlns:a16="http://schemas.microsoft.com/office/drawing/2014/main" id="{DEF0BD5A-2580-4A81-9971-E41D6EDA7B48}"/>
                </a:ext>
              </a:extLst>
            </p:cNvPr>
            <p:cNvGrpSpPr/>
            <p:nvPr/>
          </p:nvGrpSpPr>
          <p:grpSpPr>
            <a:xfrm>
              <a:off x="3287174" y="3069744"/>
              <a:ext cx="85461" cy="73061"/>
              <a:chOff x="4866394" y="3715035"/>
              <a:chExt cx="37846" cy="32357"/>
            </a:xfrm>
          </p:grpSpPr>
          <p:sp>
            <p:nvSpPr>
              <p:cNvPr id="489" name="Google Shape;1770;p57">
                <a:extLst>
                  <a:ext uri="{FF2B5EF4-FFF2-40B4-BE49-F238E27FC236}">
                    <a16:creationId xmlns:a16="http://schemas.microsoft.com/office/drawing/2014/main" id="{C8233CAF-603E-4198-A46A-61780EF84666}"/>
                  </a:ext>
                </a:extLst>
              </p:cNvPr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1771;p57">
                <a:extLst>
                  <a:ext uri="{FF2B5EF4-FFF2-40B4-BE49-F238E27FC236}">
                    <a16:creationId xmlns:a16="http://schemas.microsoft.com/office/drawing/2014/main" id="{01B85303-EDF5-4A44-91A7-9352C23AB2FB}"/>
                  </a:ext>
                </a:extLst>
              </p:cNvPr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1772;p57">
              <a:extLst>
                <a:ext uri="{FF2B5EF4-FFF2-40B4-BE49-F238E27FC236}">
                  <a16:creationId xmlns:a16="http://schemas.microsoft.com/office/drawing/2014/main" id="{C4AC69B5-F07E-4144-8177-05DE668F1900}"/>
                </a:ext>
              </a:extLst>
            </p:cNvPr>
            <p:cNvGrpSpPr/>
            <p:nvPr/>
          </p:nvGrpSpPr>
          <p:grpSpPr>
            <a:xfrm>
              <a:off x="3541976" y="3351458"/>
              <a:ext cx="85532" cy="73203"/>
              <a:chOff x="4979233" y="3839798"/>
              <a:chExt cx="37878" cy="32420"/>
            </a:xfrm>
          </p:grpSpPr>
          <p:sp>
            <p:nvSpPr>
              <p:cNvPr id="487" name="Google Shape;1773;p57">
                <a:extLst>
                  <a:ext uri="{FF2B5EF4-FFF2-40B4-BE49-F238E27FC236}">
                    <a16:creationId xmlns:a16="http://schemas.microsoft.com/office/drawing/2014/main" id="{8011F9C6-1FA3-4465-8912-9E4E0BB20F70}"/>
                  </a:ext>
                </a:extLst>
              </p:cNvPr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1774;p57">
                <a:extLst>
                  <a:ext uri="{FF2B5EF4-FFF2-40B4-BE49-F238E27FC236}">
                    <a16:creationId xmlns:a16="http://schemas.microsoft.com/office/drawing/2014/main" id="{9973A6B3-284F-4B0B-8B7E-7427AA01774F}"/>
                  </a:ext>
                </a:extLst>
              </p:cNvPr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1775;p57">
              <a:extLst>
                <a:ext uri="{FF2B5EF4-FFF2-40B4-BE49-F238E27FC236}">
                  <a16:creationId xmlns:a16="http://schemas.microsoft.com/office/drawing/2014/main" id="{6ADEFF5E-6BE5-4A1B-8408-D72EA32F6CFE}"/>
                </a:ext>
              </a:extLst>
            </p:cNvPr>
            <p:cNvGrpSpPr/>
            <p:nvPr/>
          </p:nvGrpSpPr>
          <p:grpSpPr>
            <a:xfrm>
              <a:off x="3116163" y="2988709"/>
              <a:ext cx="85319" cy="73115"/>
              <a:chOff x="4790662" y="3679147"/>
              <a:chExt cx="37783" cy="32380"/>
            </a:xfrm>
          </p:grpSpPr>
          <p:sp>
            <p:nvSpPr>
              <p:cNvPr id="485" name="Google Shape;1776;p57">
                <a:extLst>
                  <a:ext uri="{FF2B5EF4-FFF2-40B4-BE49-F238E27FC236}">
                    <a16:creationId xmlns:a16="http://schemas.microsoft.com/office/drawing/2014/main" id="{A71B749E-63E5-4C14-A134-931FDA209F83}"/>
                  </a:ext>
                </a:extLst>
              </p:cNvPr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1777;p57">
                <a:extLst>
                  <a:ext uri="{FF2B5EF4-FFF2-40B4-BE49-F238E27FC236}">
                    <a16:creationId xmlns:a16="http://schemas.microsoft.com/office/drawing/2014/main" id="{3015D9E7-ED5A-4481-A292-8137E7C5F5A7}"/>
                  </a:ext>
                </a:extLst>
              </p:cNvPr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1778;p57">
              <a:extLst>
                <a:ext uri="{FF2B5EF4-FFF2-40B4-BE49-F238E27FC236}">
                  <a16:creationId xmlns:a16="http://schemas.microsoft.com/office/drawing/2014/main" id="{855AAED3-31C0-47A9-B92B-513F34B1B611}"/>
                </a:ext>
              </a:extLst>
            </p:cNvPr>
            <p:cNvGrpSpPr/>
            <p:nvPr/>
          </p:nvGrpSpPr>
          <p:grpSpPr>
            <a:xfrm>
              <a:off x="3266555" y="2714845"/>
              <a:ext cx="85301" cy="73061"/>
              <a:chOff x="4857263" y="3557861"/>
              <a:chExt cx="37776" cy="32357"/>
            </a:xfrm>
          </p:grpSpPr>
          <p:sp>
            <p:nvSpPr>
              <p:cNvPr id="483" name="Google Shape;1779;p57">
                <a:extLst>
                  <a:ext uri="{FF2B5EF4-FFF2-40B4-BE49-F238E27FC236}">
                    <a16:creationId xmlns:a16="http://schemas.microsoft.com/office/drawing/2014/main" id="{844A12DE-B514-4B5A-A771-FA64FEE30F77}"/>
                  </a:ext>
                </a:extLst>
              </p:cNvPr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1780;p57">
                <a:extLst>
                  <a:ext uri="{FF2B5EF4-FFF2-40B4-BE49-F238E27FC236}">
                    <a16:creationId xmlns:a16="http://schemas.microsoft.com/office/drawing/2014/main" id="{BF93E8FD-30EA-4F32-9A0D-3345537DE90D}"/>
                  </a:ext>
                </a:extLst>
              </p:cNvPr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1781;p57">
              <a:extLst>
                <a:ext uri="{FF2B5EF4-FFF2-40B4-BE49-F238E27FC236}">
                  <a16:creationId xmlns:a16="http://schemas.microsoft.com/office/drawing/2014/main" id="{2614C594-F66F-4BD8-A136-E932D587DC10}"/>
                </a:ext>
              </a:extLst>
            </p:cNvPr>
            <p:cNvGrpSpPr/>
            <p:nvPr/>
          </p:nvGrpSpPr>
          <p:grpSpPr>
            <a:xfrm>
              <a:off x="3326708" y="2918454"/>
              <a:ext cx="85319" cy="73115"/>
              <a:chOff x="4883902" y="3648033"/>
              <a:chExt cx="37783" cy="32380"/>
            </a:xfrm>
          </p:grpSpPr>
          <p:sp>
            <p:nvSpPr>
              <p:cNvPr id="481" name="Google Shape;1782;p57">
                <a:extLst>
                  <a:ext uri="{FF2B5EF4-FFF2-40B4-BE49-F238E27FC236}">
                    <a16:creationId xmlns:a16="http://schemas.microsoft.com/office/drawing/2014/main" id="{23A75938-8CF5-4305-A0CC-E5733619FAC0}"/>
                  </a:ext>
                </a:extLst>
              </p:cNvPr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1783;p57">
                <a:extLst>
                  <a:ext uri="{FF2B5EF4-FFF2-40B4-BE49-F238E27FC236}">
                    <a16:creationId xmlns:a16="http://schemas.microsoft.com/office/drawing/2014/main" id="{6AD07AE1-F6F7-4144-8461-7827A296C86F}"/>
                  </a:ext>
                </a:extLst>
              </p:cNvPr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1784;p57">
              <a:extLst>
                <a:ext uri="{FF2B5EF4-FFF2-40B4-BE49-F238E27FC236}">
                  <a16:creationId xmlns:a16="http://schemas.microsoft.com/office/drawing/2014/main" id="{77173066-C89F-4326-BFDD-8487FD02B429}"/>
                </a:ext>
              </a:extLst>
            </p:cNvPr>
            <p:cNvGrpSpPr/>
            <p:nvPr/>
          </p:nvGrpSpPr>
          <p:grpSpPr>
            <a:xfrm>
              <a:off x="3380627" y="2239219"/>
              <a:ext cx="85532" cy="73061"/>
              <a:chOff x="4907780" y="3347220"/>
              <a:chExt cx="37878" cy="32357"/>
            </a:xfrm>
          </p:grpSpPr>
          <p:sp>
            <p:nvSpPr>
              <p:cNvPr id="479" name="Google Shape;1785;p57">
                <a:extLst>
                  <a:ext uri="{FF2B5EF4-FFF2-40B4-BE49-F238E27FC236}">
                    <a16:creationId xmlns:a16="http://schemas.microsoft.com/office/drawing/2014/main" id="{95E14CF6-D570-4ABF-BBCE-B77664E9BB99}"/>
                  </a:ext>
                </a:extLst>
              </p:cNvPr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1786;p57">
                <a:extLst>
                  <a:ext uri="{FF2B5EF4-FFF2-40B4-BE49-F238E27FC236}">
                    <a16:creationId xmlns:a16="http://schemas.microsoft.com/office/drawing/2014/main" id="{405B9E64-5B99-4492-B907-3C6B7EDD6797}"/>
                  </a:ext>
                </a:extLst>
              </p:cNvPr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1787;p57">
              <a:extLst>
                <a:ext uri="{FF2B5EF4-FFF2-40B4-BE49-F238E27FC236}">
                  <a16:creationId xmlns:a16="http://schemas.microsoft.com/office/drawing/2014/main" id="{22F1FA58-D11D-48D8-9F03-C621F14434EE}"/>
                </a:ext>
              </a:extLst>
            </p:cNvPr>
            <p:cNvGrpSpPr/>
            <p:nvPr/>
          </p:nvGrpSpPr>
          <p:grpSpPr>
            <a:xfrm>
              <a:off x="3735755" y="3121938"/>
              <a:ext cx="85319" cy="73079"/>
              <a:chOff x="5065048" y="3738150"/>
              <a:chExt cx="37783" cy="32364"/>
            </a:xfrm>
          </p:grpSpPr>
          <p:sp>
            <p:nvSpPr>
              <p:cNvPr id="477" name="Google Shape;1788;p57">
                <a:extLst>
                  <a:ext uri="{FF2B5EF4-FFF2-40B4-BE49-F238E27FC236}">
                    <a16:creationId xmlns:a16="http://schemas.microsoft.com/office/drawing/2014/main" id="{91133C7F-E2E3-4A4B-A2B9-FB71D0F1614C}"/>
                  </a:ext>
                </a:extLst>
              </p:cNvPr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1789;p57">
                <a:extLst>
                  <a:ext uri="{FF2B5EF4-FFF2-40B4-BE49-F238E27FC236}">
                    <a16:creationId xmlns:a16="http://schemas.microsoft.com/office/drawing/2014/main" id="{3848693C-7800-4CDD-AEFA-0BDBE89F6D00}"/>
                  </a:ext>
                </a:extLst>
              </p:cNvPr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1790;p57">
              <a:extLst>
                <a:ext uri="{FF2B5EF4-FFF2-40B4-BE49-F238E27FC236}">
                  <a16:creationId xmlns:a16="http://schemas.microsoft.com/office/drawing/2014/main" id="{ADAC3CDE-073B-43DA-A489-41D664231ED3}"/>
                </a:ext>
              </a:extLst>
            </p:cNvPr>
            <p:cNvGrpSpPr/>
            <p:nvPr/>
          </p:nvGrpSpPr>
          <p:grpSpPr>
            <a:xfrm>
              <a:off x="3750584" y="2097856"/>
              <a:ext cx="85319" cy="73061"/>
              <a:chOff x="5071616" y="3284615"/>
              <a:chExt cx="37783" cy="32357"/>
            </a:xfrm>
          </p:grpSpPr>
          <p:sp>
            <p:nvSpPr>
              <p:cNvPr id="475" name="Google Shape;1791;p57">
                <a:extLst>
                  <a:ext uri="{FF2B5EF4-FFF2-40B4-BE49-F238E27FC236}">
                    <a16:creationId xmlns:a16="http://schemas.microsoft.com/office/drawing/2014/main" id="{EC8D7DFC-21D1-4530-B085-30FB507211C3}"/>
                  </a:ext>
                </a:extLst>
              </p:cNvPr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1792;p57">
                <a:extLst>
                  <a:ext uri="{FF2B5EF4-FFF2-40B4-BE49-F238E27FC236}">
                    <a16:creationId xmlns:a16="http://schemas.microsoft.com/office/drawing/2014/main" id="{A0B1D036-DC30-4D91-B6A3-B5FB1A7D649A}"/>
                  </a:ext>
                </a:extLst>
              </p:cNvPr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1793;p57">
              <a:extLst>
                <a:ext uri="{FF2B5EF4-FFF2-40B4-BE49-F238E27FC236}">
                  <a16:creationId xmlns:a16="http://schemas.microsoft.com/office/drawing/2014/main" id="{131A06C2-AD2F-4BC3-8601-BAA6485926AD}"/>
                </a:ext>
              </a:extLst>
            </p:cNvPr>
            <p:cNvGrpSpPr/>
            <p:nvPr/>
          </p:nvGrpSpPr>
          <p:grpSpPr>
            <a:xfrm>
              <a:off x="4467927" y="3171096"/>
              <a:ext cx="85319" cy="73115"/>
              <a:chOff x="5389291" y="3759921"/>
              <a:chExt cx="37783" cy="32380"/>
            </a:xfrm>
          </p:grpSpPr>
          <p:sp>
            <p:nvSpPr>
              <p:cNvPr id="473" name="Google Shape;1794;p57">
                <a:extLst>
                  <a:ext uri="{FF2B5EF4-FFF2-40B4-BE49-F238E27FC236}">
                    <a16:creationId xmlns:a16="http://schemas.microsoft.com/office/drawing/2014/main" id="{3555320A-1FDB-491C-86E7-B951AFD7FED9}"/>
                  </a:ext>
                </a:extLst>
              </p:cNvPr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1795;p57">
                <a:extLst>
                  <a:ext uri="{FF2B5EF4-FFF2-40B4-BE49-F238E27FC236}">
                    <a16:creationId xmlns:a16="http://schemas.microsoft.com/office/drawing/2014/main" id="{19350FA4-BACA-4F02-8174-A29B93F4948D}"/>
                  </a:ext>
                </a:extLst>
              </p:cNvPr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" name="Google Shape;1796;p57">
              <a:extLst>
                <a:ext uri="{FF2B5EF4-FFF2-40B4-BE49-F238E27FC236}">
                  <a16:creationId xmlns:a16="http://schemas.microsoft.com/office/drawing/2014/main" id="{B2F2C137-D73D-487D-B370-F3742EEE3F34}"/>
                </a:ext>
              </a:extLst>
            </p:cNvPr>
            <p:cNvGrpSpPr/>
            <p:nvPr/>
          </p:nvGrpSpPr>
          <p:grpSpPr>
            <a:xfrm>
              <a:off x="4563316" y="2884356"/>
              <a:ext cx="85532" cy="73274"/>
              <a:chOff x="5431534" y="3632932"/>
              <a:chExt cx="37878" cy="32451"/>
            </a:xfrm>
          </p:grpSpPr>
          <p:sp>
            <p:nvSpPr>
              <p:cNvPr id="471" name="Google Shape;1797;p57">
                <a:extLst>
                  <a:ext uri="{FF2B5EF4-FFF2-40B4-BE49-F238E27FC236}">
                    <a16:creationId xmlns:a16="http://schemas.microsoft.com/office/drawing/2014/main" id="{F35D9A02-AE30-4D38-A109-310D8897C61A}"/>
                  </a:ext>
                </a:extLst>
              </p:cNvPr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1798;p57">
                <a:extLst>
                  <a:ext uri="{FF2B5EF4-FFF2-40B4-BE49-F238E27FC236}">
                    <a16:creationId xmlns:a16="http://schemas.microsoft.com/office/drawing/2014/main" id="{081D03E6-9202-442A-B0A6-75B7F8EE23EA}"/>
                  </a:ext>
                </a:extLst>
              </p:cNvPr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1799;p57">
              <a:extLst>
                <a:ext uri="{FF2B5EF4-FFF2-40B4-BE49-F238E27FC236}">
                  <a16:creationId xmlns:a16="http://schemas.microsoft.com/office/drawing/2014/main" id="{350AE30D-5E85-4340-9A51-7BC42E6DAE99}"/>
                </a:ext>
              </a:extLst>
            </p:cNvPr>
            <p:cNvGrpSpPr/>
            <p:nvPr/>
          </p:nvGrpSpPr>
          <p:grpSpPr>
            <a:xfrm>
              <a:off x="4809948" y="2685418"/>
              <a:ext cx="85319" cy="73061"/>
              <a:chOff x="5540755" y="3544829"/>
              <a:chExt cx="37783" cy="32357"/>
            </a:xfrm>
          </p:grpSpPr>
          <p:sp>
            <p:nvSpPr>
              <p:cNvPr id="469" name="Google Shape;1800;p57">
                <a:extLst>
                  <a:ext uri="{FF2B5EF4-FFF2-40B4-BE49-F238E27FC236}">
                    <a16:creationId xmlns:a16="http://schemas.microsoft.com/office/drawing/2014/main" id="{6797F32E-44BA-4EBE-8FB1-84196F2093D0}"/>
                  </a:ext>
                </a:extLst>
              </p:cNvPr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1801;p57">
                <a:extLst>
                  <a:ext uri="{FF2B5EF4-FFF2-40B4-BE49-F238E27FC236}">
                    <a16:creationId xmlns:a16="http://schemas.microsoft.com/office/drawing/2014/main" id="{C4870712-1833-4DE8-89D1-01A1AA746B22}"/>
                  </a:ext>
                </a:extLst>
              </p:cNvPr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1802;p57">
              <a:extLst>
                <a:ext uri="{FF2B5EF4-FFF2-40B4-BE49-F238E27FC236}">
                  <a16:creationId xmlns:a16="http://schemas.microsoft.com/office/drawing/2014/main" id="{665AC1B3-7619-4553-A017-C6D0D6089041}"/>
                </a:ext>
              </a:extLst>
            </p:cNvPr>
            <p:cNvGrpSpPr/>
            <p:nvPr/>
          </p:nvGrpSpPr>
          <p:grpSpPr>
            <a:xfrm>
              <a:off x="4896972" y="2385732"/>
              <a:ext cx="85301" cy="73061"/>
              <a:chOff x="5579293" y="3412107"/>
              <a:chExt cx="37776" cy="32357"/>
            </a:xfrm>
          </p:grpSpPr>
          <p:sp>
            <p:nvSpPr>
              <p:cNvPr id="467" name="Google Shape;1803;p57">
                <a:extLst>
                  <a:ext uri="{FF2B5EF4-FFF2-40B4-BE49-F238E27FC236}">
                    <a16:creationId xmlns:a16="http://schemas.microsoft.com/office/drawing/2014/main" id="{44E1A6B3-648B-43D9-8EF0-10CA05BD67A7}"/>
                  </a:ext>
                </a:extLst>
              </p:cNvPr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1804;p57">
                <a:extLst>
                  <a:ext uri="{FF2B5EF4-FFF2-40B4-BE49-F238E27FC236}">
                    <a16:creationId xmlns:a16="http://schemas.microsoft.com/office/drawing/2014/main" id="{8B0554BA-E720-45F4-AACB-C0E9DBF4352F}"/>
                  </a:ext>
                </a:extLst>
              </p:cNvPr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1805;p57">
              <a:extLst>
                <a:ext uri="{FF2B5EF4-FFF2-40B4-BE49-F238E27FC236}">
                  <a16:creationId xmlns:a16="http://schemas.microsoft.com/office/drawing/2014/main" id="{AAA686F2-25E1-4C9F-BD62-F58B82293CDD}"/>
                </a:ext>
              </a:extLst>
            </p:cNvPr>
            <p:cNvGrpSpPr/>
            <p:nvPr/>
          </p:nvGrpSpPr>
          <p:grpSpPr>
            <a:xfrm>
              <a:off x="5398389" y="2097856"/>
              <a:ext cx="85319" cy="73061"/>
              <a:chOff x="5801346" y="3284615"/>
              <a:chExt cx="37783" cy="32357"/>
            </a:xfrm>
          </p:grpSpPr>
          <p:sp>
            <p:nvSpPr>
              <p:cNvPr id="465" name="Google Shape;1806;p57">
                <a:extLst>
                  <a:ext uri="{FF2B5EF4-FFF2-40B4-BE49-F238E27FC236}">
                    <a16:creationId xmlns:a16="http://schemas.microsoft.com/office/drawing/2014/main" id="{45054E56-9E89-4B2B-9AF8-1E7C0AD598AA}"/>
                  </a:ext>
                </a:extLst>
              </p:cNvPr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1807;p57">
                <a:extLst>
                  <a:ext uri="{FF2B5EF4-FFF2-40B4-BE49-F238E27FC236}">
                    <a16:creationId xmlns:a16="http://schemas.microsoft.com/office/drawing/2014/main" id="{DD3068F1-112B-4949-A901-5AB8859A1D3A}"/>
                  </a:ext>
                </a:extLst>
              </p:cNvPr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808;p57">
              <a:extLst>
                <a:ext uri="{FF2B5EF4-FFF2-40B4-BE49-F238E27FC236}">
                  <a16:creationId xmlns:a16="http://schemas.microsoft.com/office/drawing/2014/main" id="{CF454CFD-05C9-4F73-9F61-E313C04D9C3D}"/>
                </a:ext>
              </a:extLst>
            </p:cNvPr>
            <p:cNvGrpSpPr/>
            <p:nvPr/>
          </p:nvGrpSpPr>
          <p:grpSpPr>
            <a:xfrm>
              <a:off x="5313105" y="2356287"/>
              <a:ext cx="85301" cy="73079"/>
              <a:chOff x="5763578" y="3399067"/>
              <a:chExt cx="37776" cy="32364"/>
            </a:xfrm>
          </p:grpSpPr>
          <p:sp>
            <p:nvSpPr>
              <p:cNvPr id="463" name="Google Shape;1809;p57">
                <a:extLst>
                  <a:ext uri="{FF2B5EF4-FFF2-40B4-BE49-F238E27FC236}">
                    <a16:creationId xmlns:a16="http://schemas.microsoft.com/office/drawing/2014/main" id="{29BAF678-968C-414B-AF2C-2E102833EA5A}"/>
                  </a:ext>
                </a:extLst>
              </p:cNvPr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1810;p57">
                <a:extLst>
                  <a:ext uri="{FF2B5EF4-FFF2-40B4-BE49-F238E27FC236}">
                    <a16:creationId xmlns:a16="http://schemas.microsoft.com/office/drawing/2014/main" id="{6F3B9FFC-712F-4763-A0A3-48EB07348A5E}"/>
                  </a:ext>
                </a:extLst>
              </p:cNvPr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1811;p57">
              <a:extLst>
                <a:ext uri="{FF2B5EF4-FFF2-40B4-BE49-F238E27FC236}">
                  <a16:creationId xmlns:a16="http://schemas.microsoft.com/office/drawing/2014/main" id="{CD5D823E-9615-4CB1-9956-361493386C60}"/>
                </a:ext>
              </a:extLst>
            </p:cNvPr>
            <p:cNvGrpSpPr/>
            <p:nvPr/>
          </p:nvGrpSpPr>
          <p:grpSpPr>
            <a:xfrm>
              <a:off x="4482756" y="1976685"/>
              <a:ext cx="85301" cy="73079"/>
              <a:chOff x="5395858" y="3230952"/>
              <a:chExt cx="37776" cy="32364"/>
            </a:xfrm>
          </p:grpSpPr>
          <p:sp>
            <p:nvSpPr>
              <p:cNvPr id="461" name="Google Shape;1812;p57">
                <a:extLst>
                  <a:ext uri="{FF2B5EF4-FFF2-40B4-BE49-F238E27FC236}">
                    <a16:creationId xmlns:a16="http://schemas.microsoft.com/office/drawing/2014/main" id="{381264BB-3759-49D3-9AE1-694ECAD05508}"/>
                  </a:ext>
                </a:extLst>
              </p:cNvPr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1813;p57">
                <a:extLst>
                  <a:ext uri="{FF2B5EF4-FFF2-40B4-BE49-F238E27FC236}">
                    <a16:creationId xmlns:a16="http://schemas.microsoft.com/office/drawing/2014/main" id="{8159F657-27F1-492B-B50F-E989D70F7CB2}"/>
                  </a:ext>
                </a:extLst>
              </p:cNvPr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1814;p57">
              <a:extLst>
                <a:ext uri="{FF2B5EF4-FFF2-40B4-BE49-F238E27FC236}">
                  <a16:creationId xmlns:a16="http://schemas.microsoft.com/office/drawing/2014/main" id="{94946BD1-7443-45B8-B65E-2A0390BB8F2E}"/>
                </a:ext>
              </a:extLst>
            </p:cNvPr>
            <p:cNvGrpSpPr/>
            <p:nvPr/>
          </p:nvGrpSpPr>
          <p:grpSpPr>
            <a:xfrm>
              <a:off x="4185206" y="1880235"/>
              <a:ext cx="85301" cy="73061"/>
              <a:chOff x="5264088" y="3188237"/>
              <a:chExt cx="37776" cy="32357"/>
            </a:xfrm>
          </p:grpSpPr>
          <p:sp>
            <p:nvSpPr>
              <p:cNvPr id="459" name="Google Shape;1815;p57">
                <a:extLst>
                  <a:ext uri="{FF2B5EF4-FFF2-40B4-BE49-F238E27FC236}">
                    <a16:creationId xmlns:a16="http://schemas.microsoft.com/office/drawing/2014/main" id="{2A4AFCE9-E116-4B6C-81A6-A15B8887D3BD}"/>
                  </a:ext>
                </a:extLst>
              </p:cNvPr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1816;p57">
                <a:extLst>
                  <a:ext uri="{FF2B5EF4-FFF2-40B4-BE49-F238E27FC236}">
                    <a16:creationId xmlns:a16="http://schemas.microsoft.com/office/drawing/2014/main" id="{2F61F2EC-801F-4698-A83E-54F76F675E72}"/>
                  </a:ext>
                </a:extLst>
              </p:cNvPr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1817;p57">
              <a:extLst>
                <a:ext uri="{FF2B5EF4-FFF2-40B4-BE49-F238E27FC236}">
                  <a16:creationId xmlns:a16="http://schemas.microsoft.com/office/drawing/2014/main" id="{CFE3CF3A-931A-46D4-A849-D6B8C26D97AB}"/>
                </a:ext>
              </a:extLst>
            </p:cNvPr>
            <p:cNvGrpSpPr/>
            <p:nvPr/>
          </p:nvGrpSpPr>
          <p:grpSpPr>
            <a:xfrm>
              <a:off x="4911571" y="1991301"/>
              <a:ext cx="85532" cy="73061"/>
              <a:chOff x="5585758" y="3237425"/>
              <a:chExt cx="37878" cy="32357"/>
            </a:xfrm>
          </p:grpSpPr>
          <p:sp>
            <p:nvSpPr>
              <p:cNvPr id="457" name="Google Shape;1818;p57">
                <a:extLst>
                  <a:ext uri="{FF2B5EF4-FFF2-40B4-BE49-F238E27FC236}">
                    <a16:creationId xmlns:a16="http://schemas.microsoft.com/office/drawing/2014/main" id="{7E929380-071F-4DEF-9B63-B2309105D103}"/>
                  </a:ext>
                </a:extLst>
              </p:cNvPr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1819;p57">
                <a:extLst>
                  <a:ext uri="{FF2B5EF4-FFF2-40B4-BE49-F238E27FC236}">
                    <a16:creationId xmlns:a16="http://schemas.microsoft.com/office/drawing/2014/main" id="{0A227A00-87E1-49EC-A7B5-645E11F5548E}"/>
                  </a:ext>
                </a:extLst>
              </p:cNvPr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1820;p57">
              <a:extLst>
                <a:ext uri="{FF2B5EF4-FFF2-40B4-BE49-F238E27FC236}">
                  <a16:creationId xmlns:a16="http://schemas.microsoft.com/office/drawing/2014/main" id="{265A2FF7-3DC2-4E6E-A97A-F01690E8D172}"/>
                </a:ext>
              </a:extLst>
            </p:cNvPr>
            <p:cNvGrpSpPr/>
            <p:nvPr/>
          </p:nvGrpSpPr>
          <p:grpSpPr>
            <a:xfrm>
              <a:off x="3304792" y="2112471"/>
              <a:ext cx="85532" cy="73274"/>
              <a:chOff x="4874196" y="3291088"/>
              <a:chExt cx="37878" cy="32451"/>
            </a:xfrm>
          </p:grpSpPr>
          <p:sp>
            <p:nvSpPr>
              <p:cNvPr id="455" name="Google Shape;1821;p57">
                <a:extLst>
                  <a:ext uri="{FF2B5EF4-FFF2-40B4-BE49-F238E27FC236}">
                    <a16:creationId xmlns:a16="http://schemas.microsoft.com/office/drawing/2014/main" id="{3F285ACC-30F8-4A7A-98C3-23915C3CA81E}"/>
                  </a:ext>
                </a:extLst>
              </p:cNvPr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1822;p57">
                <a:extLst>
                  <a:ext uri="{FF2B5EF4-FFF2-40B4-BE49-F238E27FC236}">
                    <a16:creationId xmlns:a16="http://schemas.microsoft.com/office/drawing/2014/main" id="{038C7064-844F-4A73-B6C9-9CCB8E2575F4}"/>
                  </a:ext>
                </a:extLst>
              </p:cNvPr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" name="Google Shape;1823;p57">
              <a:extLst>
                <a:ext uri="{FF2B5EF4-FFF2-40B4-BE49-F238E27FC236}">
                  <a16:creationId xmlns:a16="http://schemas.microsoft.com/office/drawing/2014/main" id="{F0BD6EA9-B52A-4F7C-87F0-19C7234F9FBB}"/>
                </a:ext>
              </a:extLst>
            </p:cNvPr>
            <p:cNvGrpSpPr/>
            <p:nvPr/>
          </p:nvGrpSpPr>
          <p:grpSpPr>
            <a:xfrm>
              <a:off x="4035454" y="3228777"/>
              <a:ext cx="85319" cy="73221"/>
              <a:chOff x="5197770" y="3785466"/>
              <a:chExt cx="37783" cy="32427"/>
            </a:xfrm>
          </p:grpSpPr>
          <p:sp>
            <p:nvSpPr>
              <p:cNvPr id="453" name="Google Shape;1824;p57">
                <a:extLst>
                  <a:ext uri="{FF2B5EF4-FFF2-40B4-BE49-F238E27FC236}">
                    <a16:creationId xmlns:a16="http://schemas.microsoft.com/office/drawing/2014/main" id="{A416D54D-701B-448B-B237-3EF4E2D4627B}"/>
                  </a:ext>
                </a:extLst>
              </p:cNvPr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1825;p57">
                <a:extLst>
                  <a:ext uri="{FF2B5EF4-FFF2-40B4-BE49-F238E27FC236}">
                    <a16:creationId xmlns:a16="http://schemas.microsoft.com/office/drawing/2014/main" id="{30123E70-6A5D-45D6-956F-532DFC9B7A2F}"/>
                  </a:ext>
                </a:extLst>
              </p:cNvPr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1826;p57">
              <a:extLst>
                <a:ext uri="{FF2B5EF4-FFF2-40B4-BE49-F238E27FC236}">
                  <a16:creationId xmlns:a16="http://schemas.microsoft.com/office/drawing/2014/main" id="{7BA0BBC8-0E85-44D9-B466-922E57FF0E0F}"/>
                </a:ext>
              </a:extLst>
            </p:cNvPr>
            <p:cNvGrpSpPr/>
            <p:nvPr/>
          </p:nvGrpSpPr>
          <p:grpSpPr>
            <a:xfrm>
              <a:off x="3990131" y="2566396"/>
              <a:ext cx="85301" cy="73061"/>
              <a:chOff x="5177699" y="3492117"/>
              <a:chExt cx="37776" cy="32357"/>
            </a:xfrm>
          </p:grpSpPr>
          <p:sp>
            <p:nvSpPr>
              <p:cNvPr id="451" name="Google Shape;1827;p57">
                <a:extLst>
                  <a:ext uri="{FF2B5EF4-FFF2-40B4-BE49-F238E27FC236}">
                    <a16:creationId xmlns:a16="http://schemas.microsoft.com/office/drawing/2014/main" id="{022021AE-DDF7-498F-BB64-FCAABCC5ADCE}"/>
                  </a:ext>
                </a:extLst>
              </p:cNvPr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1828;p57">
                <a:extLst>
                  <a:ext uri="{FF2B5EF4-FFF2-40B4-BE49-F238E27FC236}">
                    <a16:creationId xmlns:a16="http://schemas.microsoft.com/office/drawing/2014/main" id="{3C7CEB30-4033-4F5F-9D4F-89211EA10FC1}"/>
                  </a:ext>
                </a:extLst>
              </p:cNvPr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1829;p57">
              <a:extLst>
                <a:ext uri="{FF2B5EF4-FFF2-40B4-BE49-F238E27FC236}">
                  <a16:creationId xmlns:a16="http://schemas.microsoft.com/office/drawing/2014/main" id="{97AA7A0B-B55C-4BA1-A600-099219CBC690}"/>
                </a:ext>
              </a:extLst>
            </p:cNvPr>
            <p:cNvGrpSpPr/>
            <p:nvPr/>
          </p:nvGrpSpPr>
          <p:grpSpPr>
            <a:xfrm>
              <a:off x="4377919" y="2860452"/>
              <a:ext cx="85514" cy="73115"/>
              <a:chOff x="5349431" y="3622346"/>
              <a:chExt cx="37870" cy="32380"/>
            </a:xfrm>
          </p:grpSpPr>
          <p:sp>
            <p:nvSpPr>
              <p:cNvPr id="449" name="Google Shape;1830;p57">
                <a:extLst>
                  <a:ext uri="{FF2B5EF4-FFF2-40B4-BE49-F238E27FC236}">
                    <a16:creationId xmlns:a16="http://schemas.microsoft.com/office/drawing/2014/main" id="{8BBE20AE-7986-4905-BDAC-F0FC3FE9F4CA}"/>
                  </a:ext>
                </a:extLst>
              </p:cNvPr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1831;p57">
                <a:extLst>
                  <a:ext uri="{FF2B5EF4-FFF2-40B4-BE49-F238E27FC236}">
                    <a16:creationId xmlns:a16="http://schemas.microsoft.com/office/drawing/2014/main" id="{369EC6FC-8333-43BC-A173-25BD75DC5995}"/>
                  </a:ext>
                </a:extLst>
              </p:cNvPr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1832;p57">
              <a:extLst>
                <a:ext uri="{FF2B5EF4-FFF2-40B4-BE49-F238E27FC236}">
                  <a16:creationId xmlns:a16="http://schemas.microsoft.com/office/drawing/2014/main" id="{B388B6BA-B593-4C95-8546-2189561E0FA0}"/>
                </a:ext>
              </a:extLst>
            </p:cNvPr>
            <p:cNvGrpSpPr/>
            <p:nvPr/>
          </p:nvGrpSpPr>
          <p:grpSpPr>
            <a:xfrm>
              <a:off x="3744351" y="2728661"/>
              <a:ext cx="121833" cy="104371"/>
              <a:chOff x="5068855" y="3563980"/>
              <a:chExt cx="53954" cy="46223"/>
            </a:xfrm>
          </p:grpSpPr>
          <p:sp>
            <p:nvSpPr>
              <p:cNvPr id="447" name="Google Shape;1833;p57">
                <a:extLst>
                  <a:ext uri="{FF2B5EF4-FFF2-40B4-BE49-F238E27FC236}">
                    <a16:creationId xmlns:a16="http://schemas.microsoft.com/office/drawing/2014/main" id="{9D4F477E-7EE4-4E49-BF03-025EDBE7D739}"/>
                  </a:ext>
                </a:extLst>
              </p:cNvPr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1834;p57">
                <a:extLst>
                  <a:ext uri="{FF2B5EF4-FFF2-40B4-BE49-F238E27FC236}">
                    <a16:creationId xmlns:a16="http://schemas.microsoft.com/office/drawing/2014/main" id="{D3CDFA64-EB5F-4236-B16A-167B2E8364D1}"/>
                  </a:ext>
                </a:extLst>
              </p:cNvPr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1835;p57">
              <a:extLst>
                <a:ext uri="{FF2B5EF4-FFF2-40B4-BE49-F238E27FC236}">
                  <a16:creationId xmlns:a16="http://schemas.microsoft.com/office/drawing/2014/main" id="{8EEC9FF2-EF88-45D7-AF32-6FAE56F43DD8}"/>
                </a:ext>
              </a:extLst>
            </p:cNvPr>
            <p:cNvGrpSpPr/>
            <p:nvPr/>
          </p:nvGrpSpPr>
          <p:grpSpPr>
            <a:xfrm>
              <a:off x="3673897" y="2341476"/>
              <a:ext cx="85514" cy="73274"/>
              <a:chOff x="5037654" y="3392507"/>
              <a:chExt cx="37870" cy="32451"/>
            </a:xfrm>
          </p:grpSpPr>
          <p:sp>
            <p:nvSpPr>
              <p:cNvPr id="445" name="Google Shape;1836;p57">
                <a:extLst>
                  <a:ext uri="{FF2B5EF4-FFF2-40B4-BE49-F238E27FC236}">
                    <a16:creationId xmlns:a16="http://schemas.microsoft.com/office/drawing/2014/main" id="{0A6CA703-59CA-44C4-8768-F148FE2E32BD}"/>
                  </a:ext>
                </a:extLst>
              </p:cNvPr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1837;p57">
                <a:extLst>
                  <a:ext uri="{FF2B5EF4-FFF2-40B4-BE49-F238E27FC236}">
                    <a16:creationId xmlns:a16="http://schemas.microsoft.com/office/drawing/2014/main" id="{B4B7C874-6D33-4D67-B158-CBD17AB7AC96}"/>
                  </a:ext>
                </a:extLst>
              </p:cNvPr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1838;p57">
              <a:extLst>
                <a:ext uri="{FF2B5EF4-FFF2-40B4-BE49-F238E27FC236}">
                  <a16:creationId xmlns:a16="http://schemas.microsoft.com/office/drawing/2014/main" id="{ECC3773B-932C-4D7F-967F-9B9A493B107B}"/>
                </a:ext>
              </a:extLst>
            </p:cNvPr>
            <p:cNvGrpSpPr/>
            <p:nvPr/>
          </p:nvGrpSpPr>
          <p:grpSpPr>
            <a:xfrm>
              <a:off x="4619828" y="2287559"/>
              <a:ext cx="85514" cy="73274"/>
              <a:chOff x="5456560" y="3368629"/>
              <a:chExt cx="37870" cy="32451"/>
            </a:xfrm>
          </p:grpSpPr>
          <p:sp>
            <p:nvSpPr>
              <p:cNvPr id="443" name="Google Shape;1839;p57">
                <a:extLst>
                  <a:ext uri="{FF2B5EF4-FFF2-40B4-BE49-F238E27FC236}">
                    <a16:creationId xmlns:a16="http://schemas.microsoft.com/office/drawing/2014/main" id="{F29C6D3B-E471-4239-9678-3FD5378B43D3}"/>
                  </a:ext>
                </a:extLst>
              </p:cNvPr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1840;p57">
                <a:extLst>
                  <a:ext uri="{FF2B5EF4-FFF2-40B4-BE49-F238E27FC236}">
                    <a16:creationId xmlns:a16="http://schemas.microsoft.com/office/drawing/2014/main" id="{59299D1D-FFF2-49E7-B2B8-5C22B6EDEAF0}"/>
                  </a:ext>
                </a:extLst>
              </p:cNvPr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1841;p57">
              <a:extLst>
                <a:ext uri="{FF2B5EF4-FFF2-40B4-BE49-F238E27FC236}">
                  <a16:creationId xmlns:a16="http://schemas.microsoft.com/office/drawing/2014/main" id="{C4D09349-153E-4668-93DE-DDAE2249D888}"/>
                </a:ext>
              </a:extLst>
            </p:cNvPr>
            <p:cNvGrpSpPr/>
            <p:nvPr/>
          </p:nvGrpSpPr>
          <p:grpSpPr>
            <a:xfrm>
              <a:off x="3037327" y="2587618"/>
              <a:ext cx="104429" cy="89435"/>
              <a:chOff x="4755749" y="3501516"/>
              <a:chExt cx="46246" cy="39608"/>
            </a:xfrm>
          </p:grpSpPr>
          <p:sp>
            <p:nvSpPr>
              <p:cNvPr id="441" name="Google Shape;1842;p57">
                <a:extLst>
                  <a:ext uri="{FF2B5EF4-FFF2-40B4-BE49-F238E27FC236}">
                    <a16:creationId xmlns:a16="http://schemas.microsoft.com/office/drawing/2014/main" id="{CF2D3B65-4EAF-4FD8-A6D6-64271046D0BA}"/>
                  </a:ext>
                </a:extLst>
              </p:cNvPr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1843;p57">
                <a:extLst>
                  <a:ext uri="{FF2B5EF4-FFF2-40B4-BE49-F238E27FC236}">
                    <a16:creationId xmlns:a16="http://schemas.microsoft.com/office/drawing/2014/main" id="{267D37DF-1989-4A61-8273-D25D421E5D6A}"/>
                  </a:ext>
                </a:extLst>
              </p:cNvPr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1844;p57">
              <a:extLst>
                <a:ext uri="{FF2B5EF4-FFF2-40B4-BE49-F238E27FC236}">
                  <a16:creationId xmlns:a16="http://schemas.microsoft.com/office/drawing/2014/main" id="{1B3FE232-12F8-4EB8-A923-231BA5860609}"/>
                </a:ext>
              </a:extLst>
            </p:cNvPr>
            <p:cNvGrpSpPr/>
            <p:nvPr/>
          </p:nvGrpSpPr>
          <p:grpSpPr>
            <a:xfrm>
              <a:off x="2869318" y="2551638"/>
              <a:ext cx="85319" cy="73221"/>
              <a:chOff x="4681346" y="3485582"/>
              <a:chExt cx="37783" cy="32427"/>
            </a:xfrm>
          </p:grpSpPr>
          <p:sp>
            <p:nvSpPr>
              <p:cNvPr id="439" name="Google Shape;1845;p57">
                <a:extLst>
                  <a:ext uri="{FF2B5EF4-FFF2-40B4-BE49-F238E27FC236}">
                    <a16:creationId xmlns:a16="http://schemas.microsoft.com/office/drawing/2014/main" id="{DC19F0A6-2A3D-4EE1-A9EE-D3D405278C5C}"/>
                  </a:ext>
                </a:extLst>
              </p:cNvPr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1846;p57">
                <a:extLst>
                  <a:ext uri="{FF2B5EF4-FFF2-40B4-BE49-F238E27FC236}">
                    <a16:creationId xmlns:a16="http://schemas.microsoft.com/office/drawing/2014/main" id="{4EF1EE4A-4E6A-4722-84EA-8CD0B8B84231}"/>
                  </a:ext>
                </a:extLst>
              </p:cNvPr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1847;p57">
              <a:extLst>
                <a:ext uri="{FF2B5EF4-FFF2-40B4-BE49-F238E27FC236}">
                  <a16:creationId xmlns:a16="http://schemas.microsoft.com/office/drawing/2014/main" id="{4C058B23-3FD7-43E0-A311-192EE45A8541}"/>
                </a:ext>
              </a:extLst>
            </p:cNvPr>
            <p:cNvGrpSpPr/>
            <p:nvPr/>
          </p:nvGrpSpPr>
          <p:grpSpPr>
            <a:xfrm>
              <a:off x="3062883" y="2112471"/>
              <a:ext cx="85532" cy="73274"/>
              <a:chOff x="4767067" y="3291088"/>
              <a:chExt cx="37878" cy="32451"/>
            </a:xfrm>
          </p:grpSpPr>
          <p:sp>
            <p:nvSpPr>
              <p:cNvPr id="437" name="Google Shape;1848;p57">
                <a:extLst>
                  <a:ext uri="{FF2B5EF4-FFF2-40B4-BE49-F238E27FC236}">
                    <a16:creationId xmlns:a16="http://schemas.microsoft.com/office/drawing/2014/main" id="{6A628279-9DC9-4F4B-A442-3D3EEC7DA6F7}"/>
                  </a:ext>
                </a:extLst>
              </p:cNvPr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1849;p57">
                <a:extLst>
                  <a:ext uri="{FF2B5EF4-FFF2-40B4-BE49-F238E27FC236}">
                    <a16:creationId xmlns:a16="http://schemas.microsoft.com/office/drawing/2014/main" id="{62275697-F927-43D4-9287-8542B58EE94B}"/>
                  </a:ext>
                </a:extLst>
              </p:cNvPr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1850;p57">
              <a:extLst>
                <a:ext uri="{FF2B5EF4-FFF2-40B4-BE49-F238E27FC236}">
                  <a16:creationId xmlns:a16="http://schemas.microsoft.com/office/drawing/2014/main" id="{DB4B0021-348A-4843-B2D7-782844D394EF}"/>
                </a:ext>
              </a:extLst>
            </p:cNvPr>
            <p:cNvGrpSpPr/>
            <p:nvPr/>
          </p:nvGrpSpPr>
          <p:grpSpPr>
            <a:xfrm>
              <a:off x="2883934" y="2370903"/>
              <a:ext cx="85301" cy="73274"/>
              <a:chOff x="4687819" y="3405539"/>
              <a:chExt cx="37776" cy="32451"/>
            </a:xfrm>
          </p:grpSpPr>
          <p:sp>
            <p:nvSpPr>
              <p:cNvPr id="435" name="Google Shape;1851;p57">
                <a:extLst>
                  <a:ext uri="{FF2B5EF4-FFF2-40B4-BE49-F238E27FC236}">
                    <a16:creationId xmlns:a16="http://schemas.microsoft.com/office/drawing/2014/main" id="{A61645B6-2477-40C6-9832-E1DCAD7660DA}"/>
                  </a:ext>
                </a:extLst>
              </p:cNvPr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1852;p57">
                <a:extLst>
                  <a:ext uri="{FF2B5EF4-FFF2-40B4-BE49-F238E27FC236}">
                    <a16:creationId xmlns:a16="http://schemas.microsoft.com/office/drawing/2014/main" id="{C58DD400-69B7-46C3-B016-899BB231DACA}"/>
                  </a:ext>
                </a:extLst>
              </p:cNvPr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1853;p57">
              <a:extLst>
                <a:ext uri="{FF2B5EF4-FFF2-40B4-BE49-F238E27FC236}">
                  <a16:creationId xmlns:a16="http://schemas.microsoft.com/office/drawing/2014/main" id="{A9EF3CCE-9AB2-403D-9075-34265B8F4704}"/>
                </a:ext>
              </a:extLst>
            </p:cNvPr>
            <p:cNvGrpSpPr/>
            <p:nvPr/>
          </p:nvGrpSpPr>
          <p:grpSpPr>
            <a:xfrm>
              <a:off x="3415223" y="2459574"/>
              <a:ext cx="119258" cy="102328"/>
              <a:chOff x="4923101" y="3444809"/>
              <a:chExt cx="52813" cy="45318"/>
            </a:xfrm>
          </p:grpSpPr>
          <p:sp>
            <p:nvSpPr>
              <p:cNvPr id="433" name="Google Shape;1854;p57">
                <a:extLst>
                  <a:ext uri="{FF2B5EF4-FFF2-40B4-BE49-F238E27FC236}">
                    <a16:creationId xmlns:a16="http://schemas.microsoft.com/office/drawing/2014/main" id="{D65C8B47-FBAE-460E-B8ED-A7E0F698F299}"/>
                  </a:ext>
                </a:extLst>
              </p:cNvPr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1855;p57">
                <a:extLst>
                  <a:ext uri="{FF2B5EF4-FFF2-40B4-BE49-F238E27FC236}">
                    <a16:creationId xmlns:a16="http://schemas.microsoft.com/office/drawing/2014/main" id="{43C553BC-B231-4195-8904-25583E3602F8}"/>
                  </a:ext>
                </a:extLst>
              </p:cNvPr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" name="Google Shape;1856;p57">
              <a:extLst>
                <a:ext uri="{FF2B5EF4-FFF2-40B4-BE49-F238E27FC236}">
                  <a16:creationId xmlns:a16="http://schemas.microsoft.com/office/drawing/2014/main" id="{321CD615-D557-4685-81A9-6C8F59269ECA}"/>
                </a:ext>
              </a:extLst>
            </p:cNvPr>
            <p:cNvGrpSpPr/>
            <p:nvPr/>
          </p:nvGrpSpPr>
          <p:grpSpPr>
            <a:xfrm>
              <a:off x="3241211" y="2933620"/>
              <a:ext cx="70916" cy="60949"/>
              <a:chOff x="4846040" y="3654750"/>
              <a:chExt cx="31405" cy="26993"/>
            </a:xfrm>
          </p:grpSpPr>
          <p:sp>
            <p:nvSpPr>
              <p:cNvPr id="431" name="Google Shape;1857;p57">
                <a:extLst>
                  <a:ext uri="{FF2B5EF4-FFF2-40B4-BE49-F238E27FC236}">
                    <a16:creationId xmlns:a16="http://schemas.microsoft.com/office/drawing/2014/main" id="{528D1F93-FA41-44EE-A532-3DD4110E67B4}"/>
                  </a:ext>
                </a:extLst>
              </p:cNvPr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1858;p57">
                <a:extLst>
                  <a:ext uri="{FF2B5EF4-FFF2-40B4-BE49-F238E27FC236}">
                    <a16:creationId xmlns:a16="http://schemas.microsoft.com/office/drawing/2014/main" id="{01C8C43C-F9AA-4D0B-974D-AA9F2495C667}"/>
                  </a:ext>
                </a:extLst>
              </p:cNvPr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859;p57">
              <a:extLst>
                <a:ext uri="{FF2B5EF4-FFF2-40B4-BE49-F238E27FC236}">
                  <a16:creationId xmlns:a16="http://schemas.microsoft.com/office/drawing/2014/main" id="{B980FABB-D198-41A0-9851-D00927430FCA}"/>
                </a:ext>
              </a:extLst>
            </p:cNvPr>
            <p:cNvGrpSpPr/>
            <p:nvPr/>
          </p:nvGrpSpPr>
          <p:grpSpPr>
            <a:xfrm>
              <a:off x="3421031" y="3017053"/>
              <a:ext cx="90895" cy="77838"/>
              <a:chOff x="4925673" y="3691700"/>
              <a:chExt cx="40253" cy="34472"/>
            </a:xfrm>
          </p:grpSpPr>
          <p:sp>
            <p:nvSpPr>
              <p:cNvPr id="429" name="Google Shape;1860;p57">
                <a:extLst>
                  <a:ext uri="{FF2B5EF4-FFF2-40B4-BE49-F238E27FC236}">
                    <a16:creationId xmlns:a16="http://schemas.microsoft.com/office/drawing/2014/main" id="{FC04EA07-BA39-4836-9F22-E20240B454AB}"/>
                  </a:ext>
                </a:extLst>
              </p:cNvPr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1861;p57">
                <a:extLst>
                  <a:ext uri="{FF2B5EF4-FFF2-40B4-BE49-F238E27FC236}">
                    <a16:creationId xmlns:a16="http://schemas.microsoft.com/office/drawing/2014/main" id="{53614A77-BA70-4413-97E2-E28EA3C695A3}"/>
                  </a:ext>
                </a:extLst>
              </p:cNvPr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862;p57">
              <a:extLst>
                <a:ext uri="{FF2B5EF4-FFF2-40B4-BE49-F238E27FC236}">
                  <a16:creationId xmlns:a16="http://schemas.microsoft.com/office/drawing/2014/main" id="{1C68F79A-2786-413E-A548-1AA99958A640}"/>
                </a:ext>
              </a:extLst>
            </p:cNvPr>
            <p:cNvGrpSpPr/>
            <p:nvPr/>
          </p:nvGrpSpPr>
          <p:grpSpPr>
            <a:xfrm>
              <a:off x="3350985" y="3128030"/>
              <a:ext cx="70916" cy="60754"/>
              <a:chOff x="4894653" y="3740848"/>
              <a:chExt cx="31405" cy="26906"/>
            </a:xfrm>
          </p:grpSpPr>
          <p:sp>
            <p:nvSpPr>
              <p:cNvPr id="427" name="Google Shape;1863;p57">
                <a:extLst>
                  <a:ext uri="{FF2B5EF4-FFF2-40B4-BE49-F238E27FC236}">
                    <a16:creationId xmlns:a16="http://schemas.microsoft.com/office/drawing/2014/main" id="{83C13FCE-3496-4F94-849C-4A0AAC923A01}"/>
                  </a:ext>
                </a:extLst>
              </p:cNvPr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1864;p57">
                <a:extLst>
                  <a:ext uri="{FF2B5EF4-FFF2-40B4-BE49-F238E27FC236}">
                    <a16:creationId xmlns:a16="http://schemas.microsoft.com/office/drawing/2014/main" id="{B1572AB4-3B87-4013-909E-FA5B6A3C5438}"/>
                  </a:ext>
                </a:extLst>
              </p:cNvPr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865;p57">
              <a:extLst>
                <a:ext uri="{FF2B5EF4-FFF2-40B4-BE49-F238E27FC236}">
                  <a16:creationId xmlns:a16="http://schemas.microsoft.com/office/drawing/2014/main" id="{C17EBE0D-B1C2-4796-A9CC-8B6A3C775FFB}"/>
                </a:ext>
              </a:extLst>
            </p:cNvPr>
            <p:cNvGrpSpPr/>
            <p:nvPr/>
          </p:nvGrpSpPr>
          <p:grpSpPr>
            <a:xfrm>
              <a:off x="3503739" y="3027548"/>
              <a:ext cx="86384" cy="74002"/>
              <a:chOff x="4962300" y="3696348"/>
              <a:chExt cx="38255" cy="32773"/>
            </a:xfrm>
          </p:grpSpPr>
          <p:sp>
            <p:nvSpPr>
              <p:cNvPr id="425" name="Google Shape;1866;p57">
                <a:extLst>
                  <a:ext uri="{FF2B5EF4-FFF2-40B4-BE49-F238E27FC236}">
                    <a16:creationId xmlns:a16="http://schemas.microsoft.com/office/drawing/2014/main" id="{20FB0544-8AAB-46C0-B7AA-9C29D58E35BF}"/>
                  </a:ext>
                </a:extLst>
              </p:cNvPr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1867;p57">
                <a:extLst>
                  <a:ext uri="{FF2B5EF4-FFF2-40B4-BE49-F238E27FC236}">
                    <a16:creationId xmlns:a16="http://schemas.microsoft.com/office/drawing/2014/main" id="{F67513FD-D25A-41EA-8853-184ECC7BE3B6}"/>
                  </a:ext>
                </a:extLst>
              </p:cNvPr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868;p57">
              <a:extLst>
                <a:ext uri="{FF2B5EF4-FFF2-40B4-BE49-F238E27FC236}">
                  <a16:creationId xmlns:a16="http://schemas.microsoft.com/office/drawing/2014/main" id="{C54B6E73-688E-4403-A676-114342D4779F}"/>
                </a:ext>
              </a:extLst>
            </p:cNvPr>
            <p:cNvGrpSpPr/>
            <p:nvPr/>
          </p:nvGrpSpPr>
          <p:grpSpPr>
            <a:xfrm>
              <a:off x="3544125" y="3133677"/>
              <a:ext cx="71129" cy="60896"/>
              <a:chOff x="4980185" y="3743349"/>
              <a:chExt cx="31499" cy="26969"/>
            </a:xfrm>
          </p:grpSpPr>
          <p:sp>
            <p:nvSpPr>
              <p:cNvPr id="423" name="Google Shape;1869;p57">
                <a:extLst>
                  <a:ext uri="{FF2B5EF4-FFF2-40B4-BE49-F238E27FC236}">
                    <a16:creationId xmlns:a16="http://schemas.microsoft.com/office/drawing/2014/main" id="{FD74F3FD-4AA9-4CC1-9610-C5B5C0DDE5EC}"/>
                  </a:ext>
                </a:extLst>
              </p:cNvPr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1870;p57">
                <a:extLst>
                  <a:ext uri="{FF2B5EF4-FFF2-40B4-BE49-F238E27FC236}">
                    <a16:creationId xmlns:a16="http://schemas.microsoft.com/office/drawing/2014/main" id="{2FC02F31-C9F3-4F1E-AE23-B9E911541243}"/>
                  </a:ext>
                </a:extLst>
              </p:cNvPr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871;p57">
              <a:extLst>
                <a:ext uri="{FF2B5EF4-FFF2-40B4-BE49-F238E27FC236}">
                  <a16:creationId xmlns:a16="http://schemas.microsoft.com/office/drawing/2014/main" id="{E774761A-5DA5-4FA7-BAB4-51D72BE41997}"/>
                </a:ext>
              </a:extLst>
            </p:cNvPr>
            <p:cNvGrpSpPr/>
            <p:nvPr/>
          </p:nvGrpSpPr>
          <p:grpSpPr>
            <a:xfrm>
              <a:off x="3619960" y="3113272"/>
              <a:ext cx="71129" cy="60896"/>
              <a:chOff x="5013768" y="3734312"/>
              <a:chExt cx="31499" cy="26969"/>
            </a:xfrm>
          </p:grpSpPr>
          <p:sp>
            <p:nvSpPr>
              <p:cNvPr id="421" name="Google Shape;1872;p57">
                <a:extLst>
                  <a:ext uri="{FF2B5EF4-FFF2-40B4-BE49-F238E27FC236}">
                    <a16:creationId xmlns:a16="http://schemas.microsoft.com/office/drawing/2014/main" id="{AA0EDA25-A6C4-400D-9172-0CEE1ABF25F4}"/>
                  </a:ext>
                </a:extLst>
              </p:cNvPr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1873;p57">
                <a:extLst>
                  <a:ext uri="{FF2B5EF4-FFF2-40B4-BE49-F238E27FC236}">
                    <a16:creationId xmlns:a16="http://schemas.microsoft.com/office/drawing/2014/main" id="{176D76B3-E1F8-460F-9917-00B9A2E7AB34}"/>
                  </a:ext>
                </a:extLst>
              </p:cNvPr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874;p57">
              <a:extLst>
                <a:ext uri="{FF2B5EF4-FFF2-40B4-BE49-F238E27FC236}">
                  <a16:creationId xmlns:a16="http://schemas.microsoft.com/office/drawing/2014/main" id="{40B9FE8F-17F8-4FEF-AEDE-8F84A7E91B2D}"/>
                </a:ext>
              </a:extLst>
            </p:cNvPr>
            <p:cNvGrpSpPr/>
            <p:nvPr/>
          </p:nvGrpSpPr>
          <p:grpSpPr>
            <a:xfrm>
              <a:off x="3671748" y="3181538"/>
              <a:ext cx="71129" cy="60736"/>
              <a:chOff x="5036703" y="3764545"/>
              <a:chExt cx="31499" cy="26898"/>
            </a:xfrm>
          </p:grpSpPr>
          <p:sp>
            <p:nvSpPr>
              <p:cNvPr id="419" name="Google Shape;1875;p57">
                <a:extLst>
                  <a:ext uri="{FF2B5EF4-FFF2-40B4-BE49-F238E27FC236}">
                    <a16:creationId xmlns:a16="http://schemas.microsoft.com/office/drawing/2014/main" id="{50368715-0861-4676-BE65-0320E7850BCA}"/>
                  </a:ext>
                </a:extLst>
              </p:cNvPr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1876;p57">
                <a:extLst>
                  <a:ext uri="{FF2B5EF4-FFF2-40B4-BE49-F238E27FC236}">
                    <a16:creationId xmlns:a16="http://schemas.microsoft.com/office/drawing/2014/main" id="{669DD9BB-BF3E-4DBC-BC99-06F99030F753}"/>
                  </a:ext>
                </a:extLst>
              </p:cNvPr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877;p57">
              <a:extLst>
                <a:ext uri="{FF2B5EF4-FFF2-40B4-BE49-F238E27FC236}">
                  <a16:creationId xmlns:a16="http://schemas.microsoft.com/office/drawing/2014/main" id="{125157F6-8625-4194-8650-BBC8367673EA}"/>
                </a:ext>
              </a:extLst>
            </p:cNvPr>
            <p:cNvGrpSpPr/>
            <p:nvPr/>
          </p:nvGrpSpPr>
          <p:grpSpPr>
            <a:xfrm>
              <a:off x="3483972" y="3190133"/>
              <a:ext cx="70916" cy="60736"/>
              <a:chOff x="4953546" y="3768352"/>
              <a:chExt cx="31405" cy="26898"/>
            </a:xfrm>
          </p:grpSpPr>
          <p:sp>
            <p:nvSpPr>
              <p:cNvPr id="417" name="Google Shape;1878;p57">
                <a:extLst>
                  <a:ext uri="{FF2B5EF4-FFF2-40B4-BE49-F238E27FC236}">
                    <a16:creationId xmlns:a16="http://schemas.microsoft.com/office/drawing/2014/main" id="{AD53F4B4-8905-42DC-9BAB-A7D2380C61DD}"/>
                  </a:ext>
                </a:extLst>
              </p:cNvPr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1879;p57">
                <a:extLst>
                  <a:ext uri="{FF2B5EF4-FFF2-40B4-BE49-F238E27FC236}">
                    <a16:creationId xmlns:a16="http://schemas.microsoft.com/office/drawing/2014/main" id="{C91919FA-AE78-48E6-B6F5-2CE9D2A42840}"/>
                  </a:ext>
                </a:extLst>
              </p:cNvPr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" name="Google Shape;1880;p57">
              <a:extLst>
                <a:ext uri="{FF2B5EF4-FFF2-40B4-BE49-F238E27FC236}">
                  <a16:creationId xmlns:a16="http://schemas.microsoft.com/office/drawing/2014/main" id="{8363A0A4-BEA6-4862-A403-4DDD4E7F8916}"/>
                </a:ext>
              </a:extLst>
            </p:cNvPr>
            <p:cNvGrpSpPr/>
            <p:nvPr/>
          </p:nvGrpSpPr>
          <p:grpSpPr>
            <a:xfrm>
              <a:off x="3509315" y="3293243"/>
              <a:ext cx="71129" cy="60949"/>
              <a:chOff x="4964770" y="3814016"/>
              <a:chExt cx="31499" cy="26993"/>
            </a:xfrm>
          </p:grpSpPr>
          <p:sp>
            <p:nvSpPr>
              <p:cNvPr id="415" name="Google Shape;1881;p57">
                <a:extLst>
                  <a:ext uri="{FF2B5EF4-FFF2-40B4-BE49-F238E27FC236}">
                    <a16:creationId xmlns:a16="http://schemas.microsoft.com/office/drawing/2014/main" id="{B0FA8ED7-436C-458E-BF64-E68EC91191C7}"/>
                  </a:ext>
                </a:extLst>
              </p:cNvPr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1882;p57">
                <a:extLst>
                  <a:ext uri="{FF2B5EF4-FFF2-40B4-BE49-F238E27FC236}">
                    <a16:creationId xmlns:a16="http://schemas.microsoft.com/office/drawing/2014/main" id="{4F02FCBD-96D3-4787-B61A-E44C0A7838EA}"/>
                  </a:ext>
                </a:extLst>
              </p:cNvPr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883;p57">
              <a:extLst>
                <a:ext uri="{FF2B5EF4-FFF2-40B4-BE49-F238E27FC236}">
                  <a16:creationId xmlns:a16="http://schemas.microsoft.com/office/drawing/2014/main" id="{F4F278A3-2AA2-46A8-9B7A-9EB638ACBEBF}"/>
                </a:ext>
              </a:extLst>
            </p:cNvPr>
            <p:cNvGrpSpPr/>
            <p:nvPr/>
          </p:nvGrpSpPr>
          <p:grpSpPr>
            <a:xfrm>
              <a:off x="3415649" y="3262733"/>
              <a:ext cx="71058" cy="60736"/>
              <a:chOff x="4923290" y="3800504"/>
              <a:chExt cx="31468" cy="26898"/>
            </a:xfrm>
          </p:grpSpPr>
          <p:sp>
            <p:nvSpPr>
              <p:cNvPr id="413" name="Google Shape;1884;p57">
                <a:extLst>
                  <a:ext uri="{FF2B5EF4-FFF2-40B4-BE49-F238E27FC236}">
                    <a16:creationId xmlns:a16="http://schemas.microsoft.com/office/drawing/2014/main" id="{E604C057-DD64-401C-983F-1C34B43BDDBC}"/>
                  </a:ext>
                </a:extLst>
              </p:cNvPr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1885;p57">
                <a:extLst>
                  <a:ext uri="{FF2B5EF4-FFF2-40B4-BE49-F238E27FC236}">
                    <a16:creationId xmlns:a16="http://schemas.microsoft.com/office/drawing/2014/main" id="{7DA8BDA7-82C2-4B96-A39E-777FA4ED58C0}"/>
                  </a:ext>
                </a:extLst>
              </p:cNvPr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886;p57">
              <a:extLst>
                <a:ext uri="{FF2B5EF4-FFF2-40B4-BE49-F238E27FC236}">
                  <a16:creationId xmlns:a16="http://schemas.microsoft.com/office/drawing/2014/main" id="{E807A978-16E4-4175-A226-41DC60CB07AA}"/>
                </a:ext>
              </a:extLst>
            </p:cNvPr>
            <p:cNvGrpSpPr/>
            <p:nvPr/>
          </p:nvGrpSpPr>
          <p:grpSpPr>
            <a:xfrm>
              <a:off x="3833950" y="2925025"/>
              <a:ext cx="70916" cy="60949"/>
              <a:chOff x="5108534" y="3650943"/>
              <a:chExt cx="31405" cy="26993"/>
            </a:xfrm>
          </p:grpSpPr>
          <p:sp>
            <p:nvSpPr>
              <p:cNvPr id="411" name="Google Shape;1887;p57">
                <a:extLst>
                  <a:ext uri="{FF2B5EF4-FFF2-40B4-BE49-F238E27FC236}">
                    <a16:creationId xmlns:a16="http://schemas.microsoft.com/office/drawing/2014/main" id="{BE918E53-DBB4-404E-BD9F-9C02ED340EB9}"/>
                  </a:ext>
                </a:extLst>
              </p:cNvPr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1888;p57">
                <a:extLst>
                  <a:ext uri="{FF2B5EF4-FFF2-40B4-BE49-F238E27FC236}">
                    <a16:creationId xmlns:a16="http://schemas.microsoft.com/office/drawing/2014/main" id="{FFB80D16-690B-4620-937F-B164FC136661}"/>
                  </a:ext>
                </a:extLst>
              </p:cNvPr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" name="Google Shape;1889;p57">
              <a:extLst>
                <a:ext uri="{FF2B5EF4-FFF2-40B4-BE49-F238E27FC236}">
                  <a16:creationId xmlns:a16="http://schemas.microsoft.com/office/drawing/2014/main" id="{4C57C6F6-5C6C-495D-AF90-4968F29F4091}"/>
                </a:ext>
              </a:extLst>
            </p:cNvPr>
            <p:cNvGrpSpPr/>
            <p:nvPr/>
          </p:nvGrpSpPr>
          <p:grpSpPr>
            <a:xfrm>
              <a:off x="3858441" y="3172943"/>
              <a:ext cx="71129" cy="60949"/>
              <a:chOff x="5119380" y="3760739"/>
              <a:chExt cx="31499" cy="26993"/>
            </a:xfrm>
          </p:grpSpPr>
          <p:sp>
            <p:nvSpPr>
              <p:cNvPr id="409" name="Google Shape;1890;p57">
                <a:extLst>
                  <a:ext uri="{FF2B5EF4-FFF2-40B4-BE49-F238E27FC236}">
                    <a16:creationId xmlns:a16="http://schemas.microsoft.com/office/drawing/2014/main" id="{279DAAEB-EC4A-4FBA-967F-68C4F9C916AB}"/>
                  </a:ext>
                </a:extLst>
              </p:cNvPr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1891;p57">
                <a:extLst>
                  <a:ext uri="{FF2B5EF4-FFF2-40B4-BE49-F238E27FC236}">
                    <a16:creationId xmlns:a16="http://schemas.microsoft.com/office/drawing/2014/main" id="{777D0E0C-8AD9-4F80-ACC1-C242CEB4C4EB}"/>
                  </a:ext>
                </a:extLst>
              </p:cNvPr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892;p57">
              <a:extLst>
                <a:ext uri="{FF2B5EF4-FFF2-40B4-BE49-F238E27FC236}">
                  <a16:creationId xmlns:a16="http://schemas.microsoft.com/office/drawing/2014/main" id="{1B599055-818C-48AC-BB6C-4649E5EFC9C5}"/>
                </a:ext>
              </a:extLst>
            </p:cNvPr>
            <p:cNvGrpSpPr/>
            <p:nvPr/>
          </p:nvGrpSpPr>
          <p:grpSpPr>
            <a:xfrm>
              <a:off x="3858441" y="3235029"/>
              <a:ext cx="71129" cy="60949"/>
              <a:chOff x="5119380" y="3788235"/>
              <a:chExt cx="31499" cy="26993"/>
            </a:xfrm>
          </p:grpSpPr>
          <p:sp>
            <p:nvSpPr>
              <p:cNvPr id="407" name="Google Shape;1893;p57">
                <a:extLst>
                  <a:ext uri="{FF2B5EF4-FFF2-40B4-BE49-F238E27FC236}">
                    <a16:creationId xmlns:a16="http://schemas.microsoft.com/office/drawing/2014/main" id="{0CA18965-ABA9-421E-99BD-C1634CFCF764}"/>
                  </a:ext>
                </a:extLst>
              </p:cNvPr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1894;p57">
                <a:extLst>
                  <a:ext uri="{FF2B5EF4-FFF2-40B4-BE49-F238E27FC236}">
                    <a16:creationId xmlns:a16="http://schemas.microsoft.com/office/drawing/2014/main" id="{5FFB9A3E-01E8-48AF-9062-3519BF2A9D26}"/>
                  </a:ext>
                </a:extLst>
              </p:cNvPr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895;p57">
              <a:extLst>
                <a:ext uri="{FF2B5EF4-FFF2-40B4-BE49-F238E27FC236}">
                  <a16:creationId xmlns:a16="http://schemas.microsoft.com/office/drawing/2014/main" id="{9B24AA26-46A4-4AFC-861F-8E4E905651D7}"/>
                </a:ext>
              </a:extLst>
            </p:cNvPr>
            <p:cNvGrpSpPr/>
            <p:nvPr/>
          </p:nvGrpSpPr>
          <p:grpSpPr>
            <a:xfrm>
              <a:off x="3945660" y="3431587"/>
              <a:ext cx="70916" cy="60967"/>
              <a:chOff x="5158005" y="3875284"/>
              <a:chExt cx="31405" cy="27001"/>
            </a:xfrm>
          </p:grpSpPr>
          <p:sp>
            <p:nvSpPr>
              <p:cNvPr id="405" name="Google Shape;1896;p57">
                <a:extLst>
                  <a:ext uri="{FF2B5EF4-FFF2-40B4-BE49-F238E27FC236}">
                    <a16:creationId xmlns:a16="http://schemas.microsoft.com/office/drawing/2014/main" id="{CEC47BF9-3288-498D-AC13-74AC9FF6D286}"/>
                  </a:ext>
                </a:extLst>
              </p:cNvPr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1897;p57">
                <a:extLst>
                  <a:ext uri="{FF2B5EF4-FFF2-40B4-BE49-F238E27FC236}">
                    <a16:creationId xmlns:a16="http://schemas.microsoft.com/office/drawing/2014/main" id="{4E3926FC-C5D3-4782-8D19-968334BB0597}"/>
                  </a:ext>
                </a:extLst>
              </p:cNvPr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898;p57">
              <a:extLst>
                <a:ext uri="{FF2B5EF4-FFF2-40B4-BE49-F238E27FC236}">
                  <a16:creationId xmlns:a16="http://schemas.microsoft.com/office/drawing/2014/main" id="{9FF9FAF0-46A0-4A1B-88B1-FEA1DAE9BC50}"/>
                </a:ext>
              </a:extLst>
            </p:cNvPr>
            <p:cNvGrpSpPr/>
            <p:nvPr/>
          </p:nvGrpSpPr>
          <p:grpSpPr>
            <a:xfrm>
              <a:off x="4115374" y="3181538"/>
              <a:ext cx="71129" cy="60736"/>
              <a:chOff x="5233163" y="3764545"/>
              <a:chExt cx="31499" cy="26898"/>
            </a:xfrm>
          </p:grpSpPr>
          <p:sp>
            <p:nvSpPr>
              <p:cNvPr id="403" name="Google Shape;1899;p57">
                <a:extLst>
                  <a:ext uri="{FF2B5EF4-FFF2-40B4-BE49-F238E27FC236}">
                    <a16:creationId xmlns:a16="http://schemas.microsoft.com/office/drawing/2014/main" id="{661F3396-64D7-4415-9463-927F15853299}"/>
                  </a:ext>
                </a:extLst>
              </p:cNvPr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1900;p57">
                <a:extLst>
                  <a:ext uri="{FF2B5EF4-FFF2-40B4-BE49-F238E27FC236}">
                    <a16:creationId xmlns:a16="http://schemas.microsoft.com/office/drawing/2014/main" id="{097AF7A8-FC51-4147-9D73-6A0C4B413571}"/>
                  </a:ext>
                </a:extLst>
              </p:cNvPr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Google Shape;1901;p57">
              <a:extLst>
                <a:ext uri="{FF2B5EF4-FFF2-40B4-BE49-F238E27FC236}">
                  <a16:creationId xmlns:a16="http://schemas.microsoft.com/office/drawing/2014/main" id="{66DB43D6-0A15-466E-805C-C127DC984330}"/>
                </a:ext>
              </a:extLst>
            </p:cNvPr>
            <p:cNvGrpSpPr/>
            <p:nvPr/>
          </p:nvGrpSpPr>
          <p:grpSpPr>
            <a:xfrm>
              <a:off x="4212485" y="3274117"/>
              <a:ext cx="71129" cy="60754"/>
              <a:chOff x="5276168" y="3805545"/>
              <a:chExt cx="31499" cy="26906"/>
            </a:xfrm>
          </p:grpSpPr>
          <p:sp>
            <p:nvSpPr>
              <p:cNvPr id="401" name="Google Shape;1902;p57">
                <a:extLst>
                  <a:ext uri="{FF2B5EF4-FFF2-40B4-BE49-F238E27FC236}">
                    <a16:creationId xmlns:a16="http://schemas.microsoft.com/office/drawing/2014/main" id="{59D0B3F1-E122-4796-B2F0-50C21FFE26C9}"/>
                  </a:ext>
                </a:extLst>
              </p:cNvPr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1903;p57">
                <a:extLst>
                  <a:ext uri="{FF2B5EF4-FFF2-40B4-BE49-F238E27FC236}">
                    <a16:creationId xmlns:a16="http://schemas.microsoft.com/office/drawing/2014/main" id="{B693F61A-F8C9-48D6-85DE-F9716DB404B7}"/>
                  </a:ext>
                </a:extLst>
              </p:cNvPr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904;p57">
              <a:extLst>
                <a:ext uri="{FF2B5EF4-FFF2-40B4-BE49-F238E27FC236}">
                  <a16:creationId xmlns:a16="http://schemas.microsoft.com/office/drawing/2014/main" id="{D12ED165-A83B-4892-AA28-CC74B9B46F45}"/>
                </a:ext>
              </a:extLst>
            </p:cNvPr>
            <p:cNvGrpSpPr/>
            <p:nvPr/>
          </p:nvGrpSpPr>
          <p:grpSpPr>
            <a:xfrm>
              <a:off x="4252872" y="3378860"/>
              <a:ext cx="70916" cy="60843"/>
              <a:chOff x="5294053" y="3851933"/>
              <a:chExt cx="31405" cy="26945"/>
            </a:xfrm>
          </p:grpSpPr>
          <p:sp>
            <p:nvSpPr>
              <p:cNvPr id="399" name="Google Shape;1905;p57">
                <a:extLst>
                  <a:ext uri="{FF2B5EF4-FFF2-40B4-BE49-F238E27FC236}">
                    <a16:creationId xmlns:a16="http://schemas.microsoft.com/office/drawing/2014/main" id="{FD5267CD-FAAA-4B05-93E3-2F416EB59CB6}"/>
                  </a:ext>
                </a:extLst>
              </p:cNvPr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1906;p57">
                <a:extLst>
                  <a:ext uri="{FF2B5EF4-FFF2-40B4-BE49-F238E27FC236}">
                    <a16:creationId xmlns:a16="http://schemas.microsoft.com/office/drawing/2014/main" id="{3851C2F9-6175-4178-8AD4-7B5543E947E1}"/>
                  </a:ext>
                </a:extLst>
              </p:cNvPr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907;p57">
              <a:extLst>
                <a:ext uri="{FF2B5EF4-FFF2-40B4-BE49-F238E27FC236}">
                  <a16:creationId xmlns:a16="http://schemas.microsoft.com/office/drawing/2014/main" id="{D7D311DA-7060-4F85-BE12-B0679A5C80C4}"/>
                </a:ext>
              </a:extLst>
            </p:cNvPr>
            <p:cNvGrpSpPr/>
            <p:nvPr/>
          </p:nvGrpSpPr>
          <p:grpSpPr>
            <a:xfrm>
              <a:off x="4360515" y="3378789"/>
              <a:ext cx="70916" cy="60914"/>
              <a:chOff x="5341723" y="3851902"/>
              <a:chExt cx="31405" cy="26977"/>
            </a:xfrm>
          </p:grpSpPr>
          <p:sp>
            <p:nvSpPr>
              <p:cNvPr id="397" name="Google Shape;1908;p57">
                <a:extLst>
                  <a:ext uri="{FF2B5EF4-FFF2-40B4-BE49-F238E27FC236}">
                    <a16:creationId xmlns:a16="http://schemas.microsoft.com/office/drawing/2014/main" id="{AA03C5C6-DDF0-48D9-B37E-BEFFEE239B6F}"/>
                  </a:ext>
                </a:extLst>
              </p:cNvPr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1909;p57">
                <a:extLst>
                  <a:ext uri="{FF2B5EF4-FFF2-40B4-BE49-F238E27FC236}">
                    <a16:creationId xmlns:a16="http://schemas.microsoft.com/office/drawing/2014/main" id="{16CB56ED-344B-4203-A952-536891729691}"/>
                  </a:ext>
                </a:extLst>
              </p:cNvPr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910;p57">
              <a:extLst>
                <a:ext uri="{FF2B5EF4-FFF2-40B4-BE49-F238E27FC236}">
                  <a16:creationId xmlns:a16="http://schemas.microsoft.com/office/drawing/2014/main" id="{FFCC0FC1-FE40-4FD8-B16A-4B09240A1F77}"/>
                </a:ext>
              </a:extLst>
            </p:cNvPr>
            <p:cNvGrpSpPr/>
            <p:nvPr/>
          </p:nvGrpSpPr>
          <p:grpSpPr>
            <a:xfrm>
              <a:off x="3712774" y="2601932"/>
              <a:ext cx="70916" cy="60949"/>
              <a:chOff x="5054871" y="3507855"/>
              <a:chExt cx="31405" cy="26993"/>
            </a:xfrm>
          </p:grpSpPr>
          <p:sp>
            <p:nvSpPr>
              <p:cNvPr id="395" name="Google Shape;1911;p57">
                <a:extLst>
                  <a:ext uri="{FF2B5EF4-FFF2-40B4-BE49-F238E27FC236}">
                    <a16:creationId xmlns:a16="http://schemas.microsoft.com/office/drawing/2014/main" id="{1C8AC8CC-C319-4178-9B26-7C1D4946EBA1}"/>
                  </a:ext>
                </a:extLst>
              </p:cNvPr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1912;p57">
                <a:extLst>
                  <a:ext uri="{FF2B5EF4-FFF2-40B4-BE49-F238E27FC236}">
                    <a16:creationId xmlns:a16="http://schemas.microsoft.com/office/drawing/2014/main" id="{658C527F-00BB-43F2-BA9D-DE6830ABDCEE}"/>
                  </a:ext>
                </a:extLst>
              </p:cNvPr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913;p57">
              <a:extLst>
                <a:ext uri="{FF2B5EF4-FFF2-40B4-BE49-F238E27FC236}">
                  <a16:creationId xmlns:a16="http://schemas.microsoft.com/office/drawing/2014/main" id="{9C9E1352-8DD8-4A15-9A01-1B685D309168}"/>
                </a:ext>
              </a:extLst>
            </p:cNvPr>
            <p:cNvGrpSpPr/>
            <p:nvPr/>
          </p:nvGrpSpPr>
          <p:grpSpPr>
            <a:xfrm>
              <a:off x="3310173" y="2980078"/>
              <a:ext cx="70916" cy="60896"/>
              <a:chOff x="4876579" y="3675325"/>
              <a:chExt cx="31405" cy="26969"/>
            </a:xfrm>
          </p:grpSpPr>
          <p:sp>
            <p:nvSpPr>
              <p:cNvPr id="393" name="Google Shape;1914;p57">
                <a:extLst>
                  <a:ext uri="{FF2B5EF4-FFF2-40B4-BE49-F238E27FC236}">
                    <a16:creationId xmlns:a16="http://schemas.microsoft.com/office/drawing/2014/main" id="{F2EBEE76-C2E3-4F46-A873-F8BA057A8E2B}"/>
                  </a:ext>
                </a:extLst>
              </p:cNvPr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1915;p57">
                <a:extLst>
                  <a:ext uri="{FF2B5EF4-FFF2-40B4-BE49-F238E27FC236}">
                    <a16:creationId xmlns:a16="http://schemas.microsoft.com/office/drawing/2014/main" id="{59AF449C-EAB7-4906-867C-E806B81AF367}"/>
                  </a:ext>
                </a:extLst>
              </p:cNvPr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916;p57">
              <a:extLst>
                <a:ext uri="{FF2B5EF4-FFF2-40B4-BE49-F238E27FC236}">
                  <a16:creationId xmlns:a16="http://schemas.microsoft.com/office/drawing/2014/main" id="{D8B8B8A3-D5B8-45DD-95FF-1C38339270BB}"/>
                </a:ext>
              </a:extLst>
            </p:cNvPr>
            <p:cNvGrpSpPr/>
            <p:nvPr/>
          </p:nvGrpSpPr>
          <p:grpSpPr>
            <a:xfrm>
              <a:off x="3232615" y="3009452"/>
              <a:ext cx="70916" cy="60949"/>
              <a:chOff x="4842233" y="3688333"/>
              <a:chExt cx="31405" cy="26993"/>
            </a:xfrm>
          </p:grpSpPr>
          <p:sp>
            <p:nvSpPr>
              <p:cNvPr id="391" name="Google Shape;1917;p57">
                <a:extLst>
                  <a:ext uri="{FF2B5EF4-FFF2-40B4-BE49-F238E27FC236}">
                    <a16:creationId xmlns:a16="http://schemas.microsoft.com/office/drawing/2014/main" id="{5CE56608-B95D-45AF-9568-9A008235F00B}"/>
                  </a:ext>
                </a:extLst>
              </p:cNvPr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1918;p57">
                <a:extLst>
                  <a:ext uri="{FF2B5EF4-FFF2-40B4-BE49-F238E27FC236}">
                    <a16:creationId xmlns:a16="http://schemas.microsoft.com/office/drawing/2014/main" id="{034CDC65-CD7C-4CCC-B763-57420DA12CB3}"/>
                  </a:ext>
                </a:extLst>
              </p:cNvPr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919;p57">
              <a:extLst>
                <a:ext uri="{FF2B5EF4-FFF2-40B4-BE49-F238E27FC236}">
                  <a16:creationId xmlns:a16="http://schemas.microsoft.com/office/drawing/2014/main" id="{DE557D65-B33B-4A20-BBFD-10BA5EEDB9A6}"/>
                </a:ext>
              </a:extLst>
            </p:cNvPr>
            <p:cNvGrpSpPr/>
            <p:nvPr/>
          </p:nvGrpSpPr>
          <p:grpSpPr>
            <a:xfrm>
              <a:off x="4013112" y="2828131"/>
              <a:ext cx="70916" cy="60967"/>
              <a:chOff x="5187876" y="3608032"/>
              <a:chExt cx="31405" cy="27001"/>
            </a:xfrm>
          </p:grpSpPr>
          <p:sp>
            <p:nvSpPr>
              <p:cNvPr id="389" name="Google Shape;1920;p57">
                <a:extLst>
                  <a:ext uri="{FF2B5EF4-FFF2-40B4-BE49-F238E27FC236}">
                    <a16:creationId xmlns:a16="http://schemas.microsoft.com/office/drawing/2014/main" id="{A155276E-D08D-449E-B33F-AC852BAB15BA}"/>
                  </a:ext>
                </a:extLst>
              </p:cNvPr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1921;p57">
                <a:extLst>
                  <a:ext uri="{FF2B5EF4-FFF2-40B4-BE49-F238E27FC236}">
                    <a16:creationId xmlns:a16="http://schemas.microsoft.com/office/drawing/2014/main" id="{081FD4E9-01FD-42F8-91AE-81CE84B3CFB9}"/>
                  </a:ext>
                </a:extLst>
              </p:cNvPr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" name="Google Shape;1922;p57">
              <a:extLst>
                <a:ext uri="{FF2B5EF4-FFF2-40B4-BE49-F238E27FC236}">
                  <a16:creationId xmlns:a16="http://schemas.microsoft.com/office/drawing/2014/main" id="{8CCC3040-2F91-46D9-BAFE-8E617C6CAA7A}"/>
                </a:ext>
              </a:extLst>
            </p:cNvPr>
            <p:cNvSpPr/>
            <p:nvPr/>
          </p:nvSpPr>
          <p:spPr>
            <a:xfrm>
              <a:off x="3910850" y="2381043"/>
              <a:ext cx="96064" cy="82477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923;p57">
              <a:extLst>
                <a:ext uri="{FF2B5EF4-FFF2-40B4-BE49-F238E27FC236}">
                  <a16:creationId xmlns:a16="http://schemas.microsoft.com/office/drawing/2014/main" id="{0A926AF2-8146-4D8F-816C-A1A63814FE5A}"/>
                </a:ext>
              </a:extLst>
            </p:cNvPr>
            <p:cNvGrpSpPr/>
            <p:nvPr/>
          </p:nvGrpSpPr>
          <p:grpSpPr>
            <a:xfrm>
              <a:off x="4196803" y="2142005"/>
              <a:ext cx="90895" cy="77679"/>
              <a:chOff x="5269224" y="3304167"/>
              <a:chExt cx="40253" cy="34402"/>
            </a:xfrm>
          </p:grpSpPr>
          <p:sp>
            <p:nvSpPr>
              <p:cNvPr id="387" name="Google Shape;1924;p57">
                <a:extLst>
                  <a:ext uri="{FF2B5EF4-FFF2-40B4-BE49-F238E27FC236}">
                    <a16:creationId xmlns:a16="http://schemas.microsoft.com/office/drawing/2014/main" id="{5F704B51-32D3-4620-B837-292A7F15B28E}"/>
                  </a:ext>
                </a:extLst>
              </p:cNvPr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1925;p57">
                <a:extLst>
                  <a:ext uri="{FF2B5EF4-FFF2-40B4-BE49-F238E27FC236}">
                    <a16:creationId xmlns:a16="http://schemas.microsoft.com/office/drawing/2014/main" id="{D421F6EE-1C62-4509-B4E9-6C89728EA67A}"/>
                  </a:ext>
                </a:extLst>
              </p:cNvPr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926;p57">
              <a:extLst>
                <a:ext uri="{FF2B5EF4-FFF2-40B4-BE49-F238E27FC236}">
                  <a16:creationId xmlns:a16="http://schemas.microsoft.com/office/drawing/2014/main" id="{EAA74924-E812-4E5C-9E97-9DFC3A7684EF}"/>
                </a:ext>
              </a:extLst>
            </p:cNvPr>
            <p:cNvGrpSpPr/>
            <p:nvPr/>
          </p:nvGrpSpPr>
          <p:grpSpPr>
            <a:xfrm>
              <a:off x="4328067" y="2531393"/>
              <a:ext cx="112598" cy="96468"/>
              <a:chOff x="5327354" y="3476615"/>
              <a:chExt cx="49864" cy="42723"/>
            </a:xfrm>
          </p:grpSpPr>
          <p:sp>
            <p:nvSpPr>
              <p:cNvPr id="385" name="Google Shape;1927;p57">
                <a:extLst>
                  <a:ext uri="{FF2B5EF4-FFF2-40B4-BE49-F238E27FC236}">
                    <a16:creationId xmlns:a16="http://schemas.microsoft.com/office/drawing/2014/main" id="{24B79AAB-CE46-4A05-83BC-5A2E71913ED2}"/>
                  </a:ext>
                </a:extLst>
              </p:cNvPr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1928;p57">
                <a:extLst>
                  <a:ext uri="{FF2B5EF4-FFF2-40B4-BE49-F238E27FC236}">
                    <a16:creationId xmlns:a16="http://schemas.microsoft.com/office/drawing/2014/main" id="{57C9175D-06A7-4080-934F-E7B6B707B468}"/>
                  </a:ext>
                </a:extLst>
              </p:cNvPr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929;p57">
              <a:extLst>
                <a:ext uri="{FF2B5EF4-FFF2-40B4-BE49-F238E27FC236}">
                  <a16:creationId xmlns:a16="http://schemas.microsoft.com/office/drawing/2014/main" id="{AEB09F6E-25D7-4108-87D9-569C77FEA697}"/>
                </a:ext>
              </a:extLst>
            </p:cNvPr>
            <p:cNvSpPr/>
            <p:nvPr/>
          </p:nvSpPr>
          <p:spPr>
            <a:xfrm>
              <a:off x="4244293" y="3042750"/>
              <a:ext cx="70898" cy="60739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930;p57">
              <a:extLst>
                <a:ext uri="{FF2B5EF4-FFF2-40B4-BE49-F238E27FC236}">
                  <a16:creationId xmlns:a16="http://schemas.microsoft.com/office/drawing/2014/main" id="{0979537B-CEE8-43FD-8444-01ABEC2E69B0}"/>
                </a:ext>
              </a:extLst>
            </p:cNvPr>
            <p:cNvSpPr/>
            <p:nvPr/>
          </p:nvSpPr>
          <p:spPr>
            <a:xfrm>
              <a:off x="4276297" y="3064594"/>
              <a:ext cx="17209" cy="1720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931;p57">
              <a:extLst>
                <a:ext uri="{FF2B5EF4-FFF2-40B4-BE49-F238E27FC236}">
                  <a16:creationId xmlns:a16="http://schemas.microsoft.com/office/drawing/2014/main" id="{33D0DEBA-1687-4E6E-8BDF-F751FCBBEAB7}"/>
                </a:ext>
              </a:extLst>
            </p:cNvPr>
            <p:cNvGrpSpPr/>
            <p:nvPr/>
          </p:nvGrpSpPr>
          <p:grpSpPr>
            <a:xfrm>
              <a:off x="4360515" y="3207307"/>
              <a:ext cx="70916" cy="60736"/>
              <a:chOff x="5341723" y="3775957"/>
              <a:chExt cx="31405" cy="26898"/>
            </a:xfrm>
          </p:grpSpPr>
          <p:sp>
            <p:nvSpPr>
              <p:cNvPr id="383" name="Google Shape;1932;p57">
                <a:extLst>
                  <a:ext uri="{FF2B5EF4-FFF2-40B4-BE49-F238E27FC236}">
                    <a16:creationId xmlns:a16="http://schemas.microsoft.com/office/drawing/2014/main" id="{1355CA53-4E7D-4054-850A-7E905AF81C2A}"/>
                  </a:ext>
                </a:extLst>
              </p:cNvPr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1933;p57">
                <a:extLst>
                  <a:ext uri="{FF2B5EF4-FFF2-40B4-BE49-F238E27FC236}">
                    <a16:creationId xmlns:a16="http://schemas.microsoft.com/office/drawing/2014/main" id="{61C874E0-CC91-46E0-B62B-3A25A903202B}"/>
                  </a:ext>
                </a:extLst>
              </p:cNvPr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934;p57">
              <a:extLst>
                <a:ext uri="{FF2B5EF4-FFF2-40B4-BE49-F238E27FC236}">
                  <a16:creationId xmlns:a16="http://schemas.microsoft.com/office/drawing/2014/main" id="{57EB6364-2EF5-41B9-B4D0-5C8370AD270A}"/>
                </a:ext>
              </a:extLst>
            </p:cNvPr>
            <p:cNvGrpSpPr/>
            <p:nvPr/>
          </p:nvGrpSpPr>
          <p:grpSpPr>
            <a:xfrm>
              <a:off x="4580294" y="3034155"/>
              <a:ext cx="70916" cy="60736"/>
              <a:chOff x="5439053" y="3699274"/>
              <a:chExt cx="31405" cy="26898"/>
            </a:xfrm>
          </p:grpSpPr>
          <p:sp>
            <p:nvSpPr>
              <p:cNvPr id="381" name="Google Shape;1935;p57">
                <a:extLst>
                  <a:ext uri="{FF2B5EF4-FFF2-40B4-BE49-F238E27FC236}">
                    <a16:creationId xmlns:a16="http://schemas.microsoft.com/office/drawing/2014/main" id="{B31BC689-D8CA-4A10-A589-0CAC32727712}"/>
                  </a:ext>
                </a:extLst>
              </p:cNvPr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1936;p57">
                <a:extLst>
                  <a:ext uri="{FF2B5EF4-FFF2-40B4-BE49-F238E27FC236}">
                    <a16:creationId xmlns:a16="http://schemas.microsoft.com/office/drawing/2014/main" id="{190DF095-5BE8-4720-A3D8-2757228CF663}"/>
                  </a:ext>
                </a:extLst>
              </p:cNvPr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937;p57">
              <a:extLst>
                <a:ext uri="{FF2B5EF4-FFF2-40B4-BE49-F238E27FC236}">
                  <a16:creationId xmlns:a16="http://schemas.microsoft.com/office/drawing/2014/main" id="{52EFDCF8-3E30-44E5-90E0-F943938646E4}"/>
                </a:ext>
              </a:extLst>
            </p:cNvPr>
            <p:cNvGrpSpPr/>
            <p:nvPr/>
          </p:nvGrpSpPr>
          <p:grpSpPr>
            <a:xfrm>
              <a:off x="4520141" y="2860363"/>
              <a:ext cx="71129" cy="60949"/>
              <a:chOff x="5412414" y="3622307"/>
              <a:chExt cx="31499" cy="26993"/>
            </a:xfrm>
          </p:grpSpPr>
          <p:sp>
            <p:nvSpPr>
              <p:cNvPr id="379" name="Google Shape;1938;p57">
                <a:extLst>
                  <a:ext uri="{FF2B5EF4-FFF2-40B4-BE49-F238E27FC236}">
                    <a16:creationId xmlns:a16="http://schemas.microsoft.com/office/drawing/2014/main" id="{A7D92694-F222-40D0-A3E9-16878D421450}"/>
                  </a:ext>
                </a:extLst>
              </p:cNvPr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1939;p57">
                <a:extLst>
                  <a:ext uri="{FF2B5EF4-FFF2-40B4-BE49-F238E27FC236}">
                    <a16:creationId xmlns:a16="http://schemas.microsoft.com/office/drawing/2014/main" id="{FF07BF97-B589-4A95-A689-4D37D01FB452}"/>
                  </a:ext>
                </a:extLst>
              </p:cNvPr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940;p57">
              <a:extLst>
                <a:ext uri="{FF2B5EF4-FFF2-40B4-BE49-F238E27FC236}">
                  <a16:creationId xmlns:a16="http://schemas.microsoft.com/office/drawing/2014/main" id="{44BAE20C-3F8D-4FD8-BE51-FFDB69504670}"/>
                </a:ext>
              </a:extLst>
            </p:cNvPr>
            <p:cNvGrpSpPr/>
            <p:nvPr/>
          </p:nvGrpSpPr>
          <p:grpSpPr>
            <a:xfrm>
              <a:off x="4664299" y="2525372"/>
              <a:ext cx="60597" cy="60807"/>
              <a:chOff x="5476254" y="3473949"/>
              <a:chExt cx="26835" cy="26930"/>
            </a:xfrm>
          </p:grpSpPr>
          <p:sp>
            <p:nvSpPr>
              <p:cNvPr id="377" name="Google Shape;1941;p57">
                <a:extLst>
                  <a:ext uri="{FF2B5EF4-FFF2-40B4-BE49-F238E27FC236}">
                    <a16:creationId xmlns:a16="http://schemas.microsoft.com/office/drawing/2014/main" id="{7895F75E-480A-47C6-956C-EF8F6B69AEA0}"/>
                  </a:ext>
                </a:extLst>
              </p:cNvPr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1942;p57">
                <a:extLst>
                  <a:ext uri="{FF2B5EF4-FFF2-40B4-BE49-F238E27FC236}">
                    <a16:creationId xmlns:a16="http://schemas.microsoft.com/office/drawing/2014/main" id="{4AD76696-BE43-4AC3-A03E-98A3E58A3BD8}"/>
                  </a:ext>
                </a:extLst>
              </p:cNvPr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943;p57">
              <a:extLst>
                <a:ext uri="{FF2B5EF4-FFF2-40B4-BE49-F238E27FC236}">
                  <a16:creationId xmlns:a16="http://schemas.microsoft.com/office/drawing/2014/main" id="{0B19DB0B-E395-47E6-8447-F17B031A0EDC}"/>
                </a:ext>
              </a:extLst>
            </p:cNvPr>
            <p:cNvGrpSpPr/>
            <p:nvPr/>
          </p:nvGrpSpPr>
          <p:grpSpPr>
            <a:xfrm>
              <a:off x="4863672" y="2542634"/>
              <a:ext cx="70898" cy="60736"/>
              <a:chOff x="5564547" y="3481594"/>
              <a:chExt cx="31397" cy="26898"/>
            </a:xfrm>
          </p:grpSpPr>
          <p:sp>
            <p:nvSpPr>
              <p:cNvPr id="375" name="Google Shape;1944;p57">
                <a:extLst>
                  <a:ext uri="{FF2B5EF4-FFF2-40B4-BE49-F238E27FC236}">
                    <a16:creationId xmlns:a16="http://schemas.microsoft.com/office/drawing/2014/main" id="{7D719224-850B-448B-BCA8-FA546AB19B57}"/>
                  </a:ext>
                </a:extLst>
              </p:cNvPr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1945;p57">
                <a:extLst>
                  <a:ext uri="{FF2B5EF4-FFF2-40B4-BE49-F238E27FC236}">
                    <a16:creationId xmlns:a16="http://schemas.microsoft.com/office/drawing/2014/main" id="{F234C557-94E7-4619-A57D-3112108234BC}"/>
                  </a:ext>
                </a:extLst>
              </p:cNvPr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946;p57">
              <a:extLst>
                <a:ext uri="{FF2B5EF4-FFF2-40B4-BE49-F238E27FC236}">
                  <a16:creationId xmlns:a16="http://schemas.microsoft.com/office/drawing/2014/main" id="{8B164DCA-9284-4D03-82FE-20EE898F1409}"/>
                </a:ext>
              </a:extLst>
            </p:cNvPr>
            <p:cNvGrpSpPr/>
            <p:nvPr/>
          </p:nvGrpSpPr>
          <p:grpSpPr>
            <a:xfrm>
              <a:off x="4794923" y="2516848"/>
              <a:ext cx="70898" cy="60754"/>
              <a:chOff x="5534101" y="3470174"/>
              <a:chExt cx="31397" cy="26906"/>
            </a:xfrm>
          </p:grpSpPr>
          <p:sp>
            <p:nvSpPr>
              <p:cNvPr id="373" name="Google Shape;1947;p57">
                <a:extLst>
                  <a:ext uri="{FF2B5EF4-FFF2-40B4-BE49-F238E27FC236}">
                    <a16:creationId xmlns:a16="http://schemas.microsoft.com/office/drawing/2014/main" id="{79BA7040-495F-4F13-9A3E-E6AEA5885E9F}"/>
                  </a:ext>
                </a:extLst>
              </p:cNvPr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1948;p57">
                <a:extLst>
                  <a:ext uri="{FF2B5EF4-FFF2-40B4-BE49-F238E27FC236}">
                    <a16:creationId xmlns:a16="http://schemas.microsoft.com/office/drawing/2014/main" id="{1511B400-F142-4082-B1B4-D587725E6DF9}"/>
                  </a:ext>
                </a:extLst>
              </p:cNvPr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949;p57">
              <a:extLst>
                <a:ext uri="{FF2B5EF4-FFF2-40B4-BE49-F238E27FC236}">
                  <a16:creationId xmlns:a16="http://schemas.microsoft.com/office/drawing/2014/main" id="{E6AF9A78-3AE7-4C28-A910-73332BA7C4D9}"/>
                </a:ext>
              </a:extLst>
            </p:cNvPr>
            <p:cNvGrpSpPr/>
            <p:nvPr/>
          </p:nvGrpSpPr>
          <p:grpSpPr>
            <a:xfrm>
              <a:off x="4968296" y="2165305"/>
              <a:ext cx="71129" cy="60825"/>
              <a:chOff x="5610879" y="3314486"/>
              <a:chExt cx="31499" cy="26938"/>
            </a:xfrm>
          </p:grpSpPr>
          <p:sp>
            <p:nvSpPr>
              <p:cNvPr id="371" name="Google Shape;1950;p57">
                <a:extLst>
                  <a:ext uri="{FF2B5EF4-FFF2-40B4-BE49-F238E27FC236}">
                    <a16:creationId xmlns:a16="http://schemas.microsoft.com/office/drawing/2014/main" id="{68169FEC-7B48-4918-B286-C3F711F6CDFF}"/>
                  </a:ext>
                </a:extLst>
              </p:cNvPr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1951;p57">
                <a:extLst>
                  <a:ext uri="{FF2B5EF4-FFF2-40B4-BE49-F238E27FC236}">
                    <a16:creationId xmlns:a16="http://schemas.microsoft.com/office/drawing/2014/main" id="{DF727553-5C02-4A13-8B6E-2DE2529A935C}"/>
                  </a:ext>
                </a:extLst>
              </p:cNvPr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952;p57">
              <a:extLst>
                <a:ext uri="{FF2B5EF4-FFF2-40B4-BE49-F238E27FC236}">
                  <a16:creationId xmlns:a16="http://schemas.microsoft.com/office/drawing/2014/main" id="{4A0B5333-34E0-4E4A-918C-3B2D9FF9A373}"/>
                </a:ext>
              </a:extLst>
            </p:cNvPr>
            <p:cNvGrpSpPr/>
            <p:nvPr/>
          </p:nvGrpSpPr>
          <p:grpSpPr>
            <a:xfrm>
              <a:off x="3215211" y="2587316"/>
              <a:ext cx="71129" cy="60736"/>
              <a:chOff x="4834525" y="3501382"/>
              <a:chExt cx="31499" cy="26898"/>
            </a:xfrm>
          </p:grpSpPr>
          <p:sp>
            <p:nvSpPr>
              <p:cNvPr id="369" name="Google Shape;1953;p57">
                <a:extLst>
                  <a:ext uri="{FF2B5EF4-FFF2-40B4-BE49-F238E27FC236}">
                    <a16:creationId xmlns:a16="http://schemas.microsoft.com/office/drawing/2014/main" id="{A158B0A1-7BB2-488D-B6B5-4C8CD9BAE6B0}"/>
                  </a:ext>
                </a:extLst>
              </p:cNvPr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1954;p57">
                <a:extLst>
                  <a:ext uri="{FF2B5EF4-FFF2-40B4-BE49-F238E27FC236}">
                    <a16:creationId xmlns:a16="http://schemas.microsoft.com/office/drawing/2014/main" id="{8D267EAE-2F99-4B51-AF0D-45B9C491A215}"/>
                  </a:ext>
                </a:extLst>
              </p:cNvPr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955;p57">
              <a:extLst>
                <a:ext uri="{FF2B5EF4-FFF2-40B4-BE49-F238E27FC236}">
                  <a16:creationId xmlns:a16="http://schemas.microsoft.com/office/drawing/2014/main" id="{049C877D-4585-45BB-A630-6629510ADB37}"/>
                </a:ext>
              </a:extLst>
            </p:cNvPr>
            <p:cNvGrpSpPr/>
            <p:nvPr/>
          </p:nvGrpSpPr>
          <p:grpSpPr>
            <a:xfrm>
              <a:off x="3359581" y="2765192"/>
              <a:ext cx="70916" cy="60736"/>
              <a:chOff x="4898460" y="3580158"/>
              <a:chExt cx="31405" cy="26898"/>
            </a:xfrm>
          </p:grpSpPr>
          <p:sp>
            <p:nvSpPr>
              <p:cNvPr id="367" name="Google Shape;1956;p57">
                <a:extLst>
                  <a:ext uri="{FF2B5EF4-FFF2-40B4-BE49-F238E27FC236}">
                    <a16:creationId xmlns:a16="http://schemas.microsoft.com/office/drawing/2014/main" id="{7C4B3694-EEB8-4672-BEC3-D0FD7B1611EB}"/>
                  </a:ext>
                </a:extLst>
              </p:cNvPr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1957;p57">
                <a:extLst>
                  <a:ext uri="{FF2B5EF4-FFF2-40B4-BE49-F238E27FC236}">
                    <a16:creationId xmlns:a16="http://schemas.microsoft.com/office/drawing/2014/main" id="{6566D038-CD4B-404B-AC43-8A9DD2E18FA5}"/>
                  </a:ext>
                </a:extLst>
              </p:cNvPr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958;p57">
              <a:extLst>
                <a:ext uri="{FF2B5EF4-FFF2-40B4-BE49-F238E27FC236}">
                  <a16:creationId xmlns:a16="http://schemas.microsoft.com/office/drawing/2014/main" id="{557D3A9B-4FFF-4528-B1E8-0700B594B429}"/>
                </a:ext>
              </a:extLst>
            </p:cNvPr>
            <p:cNvGrpSpPr/>
            <p:nvPr/>
          </p:nvGrpSpPr>
          <p:grpSpPr>
            <a:xfrm>
              <a:off x="3323919" y="2828131"/>
              <a:ext cx="71129" cy="60967"/>
              <a:chOff x="4882667" y="3608032"/>
              <a:chExt cx="31499" cy="27001"/>
            </a:xfrm>
          </p:grpSpPr>
          <p:sp>
            <p:nvSpPr>
              <p:cNvPr id="365" name="Google Shape;1959;p57">
                <a:extLst>
                  <a:ext uri="{FF2B5EF4-FFF2-40B4-BE49-F238E27FC236}">
                    <a16:creationId xmlns:a16="http://schemas.microsoft.com/office/drawing/2014/main" id="{15C3D2BF-A870-4EE2-A995-2584993EDFC5}"/>
                  </a:ext>
                </a:extLst>
              </p:cNvPr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1960;p57">
                <a:extLst>
                  <a:ext uri="{FF2B5EF4-FFF2-40B4-BE49-F238E27FC236}">
                    <a16:creationId xmlns:a16="http://schemas.microsoft.com/office/drawing/2014/main" id="{DF8865A1-BF46-437F-9658-0D75D37BE34F}"/>
                  </a:ext>
                </a:extLst>
              </p:cNvPr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Google Shape;1961;p57">
              <a:extLst>
                <a:ext uri="{FF2B5EF4-FFF2-40B4-BE49-F238E27FC236}">
                  <a16:creationId xmlns:a16="http://schemas.microsoft.com/office/drawing/2014/main" id="{42B2F766-7CA2-45FC-BE75-5F709B5D9BB3}"/>
                </a:ext>
              </a:extLst>
            </p:cNvPr>
            <p:cNvGrpSpPr/>
            <p:nvPr/>
          </p:nvGrpSpPr>
          <p:grpSpPr>
            <a:xfrm>
              <a:off x="3235191" y="2880911"/>
              <a:ext cx="36745" cy="36548"/>
              <a:chOff x="4843373" y="3631407"/>
              <a:chExt cx="16273" cy="16186"/>
            </a:xfrm>
          </p:grpSpPr>
          <p:sp>
            <p:nvSpPr>
              <p:cNvPr id="363" name="Google Shape;1962;p57">
                <a:extLst>
                  <a:ext uri="{FF2B5EF4-FFF2-40B4-BE49-F238E27FC236}">
                    <a16:creationId xmlns:a16="http://schemas.microsoft.com/office/drawing/2014/main" id="{CA8E1EAD-3ABC-46FE-BFEC-E2FC62725629}"/>
                  </a:ext>
                </a:extLst>
              </p:cNvPr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1963;p57">
                <a:extLst>
                  <a:ext uri="{FF2B5EF4-FFF2-40B4-BE49-F238E27FC236}">
                    <a16:creationId xmlns:a16="http://schemas.microsoft.com/office/drawing/2014/main" id="{4F8A18F7-3050-41A0-A7B5-3C74C35C0D55}"/>
                  </a:ext>
                </a:extLst>
              </p:cNvPr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964;p57">
              <a:extLst>
                <a:ext uri="{FF2B5EF4-FFF2-40B4-BE49-F238E27FC236}">
                  <a16:creationId xmlns:a16="http://schemas.microsoft.com/office/drawing/2014/main" id="{3856C3EA-4251-4DC7-A194-8143A2D0F9D0}"/>
                </a:ext>
              </a:extLst>
            </p:cNvPr>
            <p:cNvGrpSpPr/>
            <p:nvPr/>
          </p:nvGrpSpPr>
          <p:grpSpPr>
            <a:xfrm>
              <a:off x="2974155" y="2790978"/>
              <a:ext cx="71129" cy="60736"/>
              <a:chOff x="4727773" y="3591578"/>
              <a:chExt cx="31499" cy="26898"/>
            </a:xfrm>
          </p:grpSpPr>
          <p:sp>
            <p:nvSpPr>
              <p:cNvPr id="361" name="Google Shape;1965;p57">
                <a:extLst>
                  <a:ext uri="{FF2B5EF4-FFF2-40B4-BE49-F238E27FC236}">
                    <a16:creationId xmlns:a16="http://schemas.microsoft.com/office/drawing/2014/main" id="{0C61D46F-ECDE-456F-B2C9-CA395A05EBE3}"/>
                  </a:ext>
                </a:extLst>
              </p:cNvPr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1966;p57">
                <a:extLst>
                  <a:ext uri="{FF2B5EF4-FFF2-40B4-BE49-F238E27FC236}">
                    <a16:creationId xmlns:a16="http://schemas.microsoft.com/office/drawing/2014/main" id="{93E9AEF1-8D58-4B54-9F26-4C858DC4473F}"/>
                  </a:ext>
                </a:extLst>
              </p:cNvPr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" name="Google Shape;1967;p57">
              <a:extLst>
                <a:ext uri="{FF2B5EF4-FFF2-40B4-BE49-F238E27FC236}">
                  <a16:creationId xmlns:a16="http://schemas.microsoft.com/office/drawing/2014/main" id="{4679FE61-42AA-44FF-9CB4-C24679ECCF83}"/>
                </a:ext>
              </a:extLst>
            </p:cNvPr>
            <p:cNvSpPr/>
            <p:nvPr/>
          </p:nvSpPr>
          <p:spPr>
            <a:xfrm>
              <a:off x="2803144" y="2861003"/>
              <a:ext cx="70916" cy="60757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968;p57">
              <a:extLst>
                <a:ext uri="{FF2B5EF4-FFF2-40B4-BE49-F238E27FC236}">
                  <a16:creationId xmlns:a16="http://schemas.microsoft.com/office/drawing/2014/main" id="{D37BC53F-9847-45B9-84AC-CBE97BE86965}"/>
                </a:ext>
              </a:extLst>
            </p:cNvPr>
            <p:cNvSpPr/>
            <p:nvPr/>
          </p:nvSpPr>
          <p:spPr>
            <a:xfrm>
              <a:off x="2835165" y="2882847"/>
              <a:ext cx="17192" cy="17209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969;p57">
              <a:extLst>
                <a:ext uri="{FF2B5EF4-FFF2-40B4-BE49-F238E27FC236}">
                  <a16:creationId xmlns:a16="http://schemas.microsoft.com/office/drawing/2014/main" id="{CEF752C5-44FB-423E-B3EF-99A86C10AF1F}"/>
                </a:ext>
              </a:extLst>
            </p:cNvPr>
            <p:cNvGrpSpPr/>
            <p:nvPr/>
          </p:nvGrpSpPr>
          <p:grpSpPr>
            <a:xfrm>
              <a:off x="2706903" y="2758959"/>
              <a:ext cx="71129" cy="60967"/>
              <a:chOff x="4609421" y="3577398"/>
              <a:chExt cx="31499" cy="27001"/>
            </a:xfrm>
          </p:grpSpPr>
          <p:sp>
            <p:nvSpPr>
              <p:cNvPr id="359" name="Google Shape;1970;p57">
                <a:extLst>
                  <a:ext uri="{FF2B5EF4-FFF2-40B4-BE49-F238E27FC236}">
                    <a16:creationId xmlns:a16="http://schemas.microsoft.com/office/drawing/2014/main" id="{9D709540-B397-412F-A7E5-9D7FC6DB788E}"/>
                  </a:ext>
                </a:extLst>
              </p:cNvPr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1971;p57">
                <a:extLst>
                  <a:ext uri="{FF2B5EF4-FFF2-40B4-BE49-F238E27FC236}">
                    <a16:creationId xmlns:a16="http://schemas.microsoft.com/office/drawing/2014/main" id="{453EC1BC-086B-4230-B0A7-DDC96FB845D4}"/>
                  </a:ext>
                </a:extLst>
              </p:cNvPr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972;p57">
              <a:extLst>
                <a:ext uri="{FF2B5EF4-FFF2-40B4-BE49-F238E27FC236}">
                  <a16:creationId xmlns:a16="http://schemas.microsoft.com/office/drawing/2014/main" id="{B34F4A27-9750-428B-80AF-95059B3F3342}"/>
                </a:ext>
              </a:extLst>
            </p:cNvPr>
            <p:cNvGrpSpPr/>
            <p:nvPr/>
          </p:nvGrpSpPr>
          <p:grpSpPr>
            <a:xfrm>
              <a:off x="2796928" y="2758959"/>
              <a:ext cx="71129" cy="60967"/>
              <a:chOff x="4649289" y="3577398"/>
              <a:chExt cx="31499" cy="27001"/>
            </a:xfrm>
          </p:grpSpPr>
          <p:sp>
            <p:nvSpPr>
              <p:cNvPr id="357" name="Google Shape;1973;p57">
                <a:extLst>
                  <a:ext uri="{FF2B5EF4-FFF2-40B4-BE49-F238E27FC236}">
                    <a16:creationId xmlns:a16="http://schemas.microsoft.com/office/drawing/2014/main" id="{EFA7827C-931D-4C3B-952D-EE28CA466BB0}"/>
                  </a:ext>
                </a:extLst>
              </p:cNvPr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1974;p57">
                <a:extLst>
                  <a:ext uri="{FF2B5EF4-FFF2-40B4-BE49-F238E27FC236}">
                    <a16:creationId xmlns:a16="http://schemas.microsoft.com/office/drawing/2014/main" id="{9C796295-B327-447F-BD63-B07C5C77EA6C}"/>
                  </a:ext>
                </a:extLst>
              </p:cNvPr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975;p57">
              <a:extLst>
                <a:ext uri="{FF2B5EF4-FFF2-40B4-BE49-F238E27FC236}">
                  <a16:creationId xmlns:a16="http://schemas.microsoft.com/office/drawing/2014/main" id="{CAE92208-6675-4FB9-B540-C57BC079437D}"/>
                </a:ext>
              </a:extLst>
            </p:cNvPr>
            <p:cNvGrpSpPr/>
            <p:nvPr/>
          </p:nvGrpSpPr>
          <p:grpSpPr>
            <a:xfrm>
              <a:off x="2698307" y="2899238"/>
              <a:ext cx="71129" cy="60754"/>
              <a:chOff x="4605614" y="3639523"/>
              <a:chExt cx="31499" cy="26906"/>
            </a:xfrm>
          </p:grpSpPr>
          <p:sp>
            <p:nvSpPr>
              <p:cNvPr id="355" name="Google Shape;1976;p57">
                <a:extLst>
                  <a:ext uri="{FF2B5EF4-FFF2-40B4-BE49-F238E27FC236}">
                    <a16:creationId xmlns:a16="http://schemas.microsoft.com/office/drawing/2014/main" id="{AF78AD63-B8E6-4028-81E7-2FE654D3BE2D}"/>
                  </a:ext>
                </a:extLst>
              </p:cNvPr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1977;p57">
                <a:extLst>
                  <a:ext uri="{FF2B5EF4-FFF2-40B4-BE49-F238E27FC236}">
                    <a16:creationId xmlns:a16="http://schemas.microsoft.com/office/drawing/2014/main" id="{1798328D-36E3-4233-831A-5D022453C053}"/>
                  </a:ext>
                </a:extLst>
              </p:cNvPr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978;p57">
              <a:extLst>
                <a:ext uri="{FF2B5EF4-FFF2-40B4-BE49-F238E27FC236}">
                  <a16:creationId xmlns:a16="http://schemas.microsoft.com/office/drawing/2014/main" id="{1624C2DF-BB80-4E19-87D7-3F0AE71EAD2B}"/>
                </a:ext>
              </a:extLst>
            </p:cNvPr>
            <p:cNvGrpSpPr/>
            <p:nvPr/>
          </p:nvGrpSpPr>
          <p:grpSpPr>
            <a:xfrm>
              <a:off x="3103714" y="2852549"/>
              <a:ext cx="60810" cy="60612"/>
              <a:chOff x="4785149" y="3618846"/>
              <a:chExt cx="26930" cy="26843"/>
            </a:xfrm>
          </p:grpSpPr>
          <p:sp>
            <p:nvSpPr>
              <p:cNvPr id="353" name="Google Shape;1979;p57">
                <a:extLst>
                  <a:ext uri="{FF2B5EF4-FFF2-40B4-BE49-F238E27FC236}">
                    <a16:creationId xmlns:a16="http://schemas.microsoft.com/office/drawing/2014/main" id="{459AF214-8DA7-4CB7-9C0B-F613E2663B67}"/>
                  </a:ext>
                </a:extLst>
              </p:cNvPr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1980;p57">
                <a:extLst>
                  <a:ext uri="{FF2B5EF4-FFF2-40B4-BE49-F238E27FC236}">
                    <a16:creationId xmlns:a16="http://schemas.microsoft.com/office/drawing/2014/main" id="{429CE9C2-8B3B-4AF4-AE9E-A0B949672310}"/>
                  </a:ext>
                </a:extLst>
              </p:cNvPr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981;p57">
              <a:extLst>
                <a:ext uri="{FF2B5EF4-FFF2-40B4-BE49-F238E27FC236}">
                  <a16:creationId xmlns:a16="http://schemas.microsoft.com/office/drawing/2014/main" id="{BE52330F-F88E-4360-A720-115961AF759A}"/>
                </a:ext>
              </a:extLst>
            </p:cNvPr>
            <p:cNvGrpSpPr/>
            <p:nvPr/>
          </p:nvGrpSpPr>
          <p:grpSpPr>
            <a:xfrm>
              <a:off x="3160208" y="2813532"/>
              <a:ext cx="70916" cy="60736"/>
              <a:chOff x="4810167" y="3601567"/>
              <a:chExt cx="31405" cy="26898"/>
            </a:xfrm>
          </p:grpSpPr>
          <p:sp>
            <p:nvSpPr>
              <p:cNvPr id="351" name="Google Shape;1982;p57">
                <a:extLst>
                  <a:ext uri="{FF2B5EF4-FFF2-40B4-BE49-F238E27FC236}">
                    <a16:creationId xmlns:a16="http://schemas.microsoft.com/office/drawing/2014/main" id="{FE5274E2-63DB-4A21-A550-AAA107F077CA}"/>
                  </a:ext>
                </a:extLst>
              </p:cNvPr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1983;p57">
                <a:extLst>
                  <a:ext uri="{FF2B5EF4-FFF2-40B4-BE49-F238E27FC236}">
                    <a16:creationId xmlns:a16="http://schemas.microsoft.com/office/drawing/2014/main" id="{4E8FD4D2-40F7-48B7-88B1-0D6DE6A93313}"/>
                  </a:ext>
                </a:extLst>
              </p:cNvPr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" name="Google Shape;1984;p57">
              <a:extLst>
                <a:ext uri="{FF2B5EF4-FFF2-40B4-BE49-F238E27FC236}">
                  <a16:creationId xmlns:a16="http://schemas.microsoft.com/office/drawing/2014/main" id="{3937A088-B4BB-47AD-B94E-967BA54B86FA}"/>
                </a:ext>
              </a:extLst>
            </p:cNvPr>
            <p:cNvGrpSpPr/>
            <p:nvPr/>
          </p:nvGrpSpPr>
          <p:grpSpPr>
            <a:xfrm>
              <a:off x="3207254" y="2297948"/>
              <a:ext cx="70916" cy="60736"/>
              <a:chOff x="4831002" y="3373230"/>
              <a:chExt cx="31405" cy="26898"/>
            </a:xfrm>
          </p:grpSpPr>
          <p:sp>
            <p:nvSpPr>
              <p:cNvPr id="349" name="Google Shape;1985;p57">
                <a:extLst>
                  <a:ext uri="{FF2B5EF4-FFF2-40B4-BE49-F238E27FC236}">
                    <a16:creationId xmlns:a16="http://schemas.microsoft.com/office/drawing/2014/main" id="{669D3DD3-A8EC-4FDC-9465-4F2C18464464}"/>
                  </a:ext>
                </a:extLst>
              </p:cNvPr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1986;p57">
                <a:extLst>
                  <a:ext uri="{FF2B5EF4-FFF2-40B4-BE49-F238E27FC236}">
                    <a16:creationId xmlns:a16="http://schemas.microsoft.com/office/drawing/2014/main" id="{A5C2B7BB-F7E7-4E68-A154-18D8D86462FD}"/>
                  </a:ext>
                </a:extLst>
              </p:cNvPr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987;p57">
              <a:extLst>
                <a:ext uri="{FF2B5EF4-FFF2-40B4-BE49-F238E27FC236}">
                  <a16:creationId xmlns:a16="http://schemas.microsoft.com/office/drawing/2014/main" id="{C705052A-39E5-48B4-B970-61FF36DE81F0}"/>
                </a:ext>
              </a:extLst>
            </p:cNvPr>
            <p:cNvGrpSpPr/>
            <p:nvPr/>
          </p:nvGrpSpPr>
          <p:grpSpPr>
            <a:xfrm>
              <a:off x="2955045" y="2256907"/>
              <a:ext cx="71129" cy="60967"/>
              <a:chOff x="4719311" y="3355054"/>
              <a:chExt cx="31499" cy="27001"/>
            </a:xfrm>
          </p:grpSpPr>
          <p:sp>
            <p:nvSpPr>
              <p:cNvPr id="347" name="Google Shape;1988;p57">
                <a:extLst>
                  <a:ext uri="{FF2B5EF4-FFF2-40B4-BE49-F238E27FC236}">
                    <a16:creationId xmlns:a16="http://schemas.microsoft.com/office/drawing/2014/main" id="{A7FE303F-B002-4A8F-9E2E-66141C256900}"/>
                  </a:ext>
                </a:extLst>
              </p:cNvPr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1989;p57">
                <a:extLst>
                  <a:ext uri="{FF2B5EF4-FFF2-40B4-BE49-F238E27FC236}">
                    <a16:creationId xmlns:a16="http://schemas.microsoft.com/office/drawing/2014/main" id="{053108D0-63DE-4E73-BD54-EC1B3891BF67}"/>
                  </a:ext>
                </a:extLst>
              </p:cNvPr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990;p57">
              <a:extLst>
                <a:ext uri="{FF2B5EF4-FFF2-40B4-BE49-F238E27FC236}">
                  <a16:creationId xmlns:a16="http://schemas.microsoft.com/office/drawing/2014/main" id="{80344F43-BE9D-4347-84A7-F8951C4A346D}"/>
                </a:ext>
              </a:extLst>
            </p:cNvPr>
            <p:cNvGrpSpPr/>
            <p:nvPr/>
          </p:nvGrpSpPr>
          <p:grpSpPr>
            <a:xfrm>
              <a:off x="3134438" y="2471882"/>
              <a:ext cx="60810" cy="60807"/>
              <a:chOff x="4798755" y="3450260"/>
              <a:chExt cx="26930" cy="26930"/>
            </a:xfrm>
          </p:grpSpPr>
          <p:sp>
            <p:nvSpPr>
              <p:cNvPr id="345" name="Google Shape;1991;p57">
                <a:extLst>
                  <a:ext uri="{FF2B5EF4-FFF2-40B4-BE49-F238E27FC236}">
                    <a16:creationId xmlns:a16="http://schemas.microsoft.com/office/drawing/2014/main" id="{B06FB669-DE67-4859-8A79-76E527888820}"/>
                  </a:ext>
                </a:extLst>
              </p:cNvPr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1992;p57">
                <a:extLst>
                  <a:ext uri="{FF2B5EF4-FFF2-40B4-BE49-F238E27FC236}">
                    <a16:creationId xmlns:a16="http://schemas.microsoft.com/office/drawing/2014/main" id="{04DE44D6-B0B2-4604-ABBB-6FEA6EB1E95C}"/>
                  </a:ext>
                </a:extLst>
              </p:cNvPr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993;p57">
              <a:extLst>
                <a:ext uri="{FF2B5EF4-FFF2-40B4-BE49-F238E27FC236}">
                  <a16:creationId xmlns:a16="http://schemas.microsoft.com/office/drawing/2014/main" id="{82916605-5969-4EC6-A80A-3329FC2D2F7D}"/>
                </a:ext>
              </a:extLst>
            </p:cNvPr>
            <p:cNvGrpSpPr/>
            <p:nvPr/>
          </p:nvGrpSpPr>
          <p:grpSpPr>
            <a:xfrm>
              <a:off x="2788545" y="2510934"/>
              <a:ext cx="70916" cy="60861"/>
              <a:chOff x="4645576" y="3467555"/>
              <a:chExt cx="31405" cy="26953"/>
            </a:xfrm>
          </p:grpSpPr>
          <p:sp>
            <p:nvSpPr>
              <p:cNvPr id="343" name="Google Shape;1994;p57">
                <a:extLst>
                  <a:ext uri="{FF2B5EF4-FFF2-40B4-BE49-F238E27FC236}">
                    <a16:creationId xmlns:a16="http://schemas.microsoft.com/office/drawing/2014/main" id="{DF2AEC64-E19E-4420-BCEE-CBA66BC388B8}"/>
                  </a:ext>
                </a:extLst>
              </p:cNvPr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1995;p57">
                <a:extLst>
                  <a:ext uri="{FF2B5EF4-FFF2-40B4-BE49-F238E27FC236}">
                    <a16:creationId xmlns:a16="http://schemas.microsoft.com/office/drawing/2014/main" id="{500FD281-98BA-41A7-8CB0-C141E3D12395}"/>
                  </a:ext>
                </a:extLst>
              </p:cNvPr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996;p57">
              <a:extLst>
                <a:ext uri="{FF2B5EF4-FFF2-40B4-BE49-F238E27FC236}">
                  <a16:creationId xmlns:a16="http://schemas.microsoft.com/office/drawing/2014/main" id="{65DEE615-BF2A-4B8E-A203-BF215164DE41}"/>
                </a:ext>
              </a:extLst>
            </p:cNvPr>
            <p:cNvGrpSpPr/>
            <p:nvPr/>
          </p:nvGrpSpPr>
          <p:grpSpPr>
            <a:xfrm>
              <a:off x="2883508" y="2773787"/>
              <a:ext cx="71129" cy="60736"/>
              <a:chOff x="4687631" y="3583965"/>
              <a:chExt cx="31499" cy="26898"/>
            </a:xfrm>
          </p:grpSpPr>
          <p:sp>
            <p:nvSpPr>
              <p:cNvPr id="341" name="Google Shape;1997;p57">
                <a:extLst>
                  <a:ext uri="{FF2B5EF4-FFF2-40B4-BE49-F238E27FC236}">
                    <a16:creationId xmlns:a16="http://schemas.microsoft.com/office/drawing/2014/main" id="{ED68376E-7EAC-4F12-A08F-AF81BFC780C5}"/>
                  </a:ext>
                </a:extLst>
              </p:cNvPr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1998;p57">
                <a:extLst>
                  <a:ext uri="{FF2B5EF4-FFF2-40B4-BE49-F238E27FC236}">
                    <a16:creationId xmlns:a16="http://schemas.microsoft.com/office/drawing/2014/main" id="{292F7B39-1277-475B-A339-B54CEBC275F1}"/>
                  </a:ext>
                </a:extLst>
              </p:cNvPr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999;p57">
              <a:extLst>
                <a:ext uri="{FF2B5EF4-FFF2-40B4-BE49-F238E27FC236}">
                  <a16:creationId xmlns:a16="http://schemas.microsoft.com/office/drawing/2014/main" id="{AF779BF0-9BF6-4A91-BB4E-6EB76B32D36E}"/>
                </a:ext>
              </a:extLst>
            </p:cNvPr>
            <p:cNvGrpSpPr/>
            <p:nvPr/>
          </p:nvGrpSpPr>
          <p:grpSpPr>
            <a:xfrm>
              <a:off x="2955045" y="2519423"/>
              <a:ext cx="71129" cy="60967"/>
              <a:chOff x="4719311" y="3471314"/>
              <a:chExt cx="31499" cy="27001"/>
            </a:xfrm>
          </p:grpSpPr>
          <p:sp>
            <p:nvSpPr>
              <p:cNvPr id="339" name="Google Shape;2000;p57">
                <a:extLst>
                  <a:ext uri="{FF2B5EF4-FFF2-40B4-BE49-F238E27FC236}">
                    <a16:creationId xmlns:a16="http://schemas.microsoft.com/office/drawing/2014/main" id="{1E4C508A-874B-46A7-89A9-C14B8C75E138}"/>
                  </a:ext>
                </a:extLst>
              </p:cNvPr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2001;p57">
                <a:extLst>
                  <a:ext uri="{FF2B5EF4-FFF2-40B4-BE49-F238E27FC236}">
                    <a16:creationId xmlns:a16="http://schemas.microsoft.com/office/drawing/2014/main" id="{C5834F63-A1F9-46FF-B632-1A58A529D885}"/>
                  </a:ext>
                </a:extLst>
              </p:cNvPr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2002;p57">
              <a:extLst>
                <a:ext uri="{FF2B5EF4-FFF2-40B4-BE49-F238E27FC236}">
                  <a16:creationId xmlns:a16="http://schemas.microsoft.com/office/drawing/2014/main" id="{5D80D5C4-1282-43B7-8A42-92585B014522}"/>
                </a:ext>
              </a:extLst>
            </p:cNvPr>
            <p:cNvGrpSpPr/>
            <p:nvPr/>
          </p:nvGrpSpPr>
          <p:grpSpPr>
            <a:xfrm>
              <a:off x="2955045" y="2436079"/>
              <a:ext cx="71129" cy="60736"/>
              <a:chOff x="4719311" y="3434404"/>
              <a:chExt cx="31499" cy="26898"/>
            </a:xfrm>
          </p:grpSpPr>
          <p:sp>
            <p:nvSpPr>
              <p:cNvPr id="337" name="Google Shape;2003;p57">
                <a:extLst>
                  <a:ext uri="{FF2B5EF4-FFF2-40B4-BE49-F238E27FC236}">
                    <a16:creationId xmlns:a16="http://schemas.microsoft.com/office/drawing/2014/main" id="{7BE245E2-74EA-460E-A741-01FD3459BA1B}"/>
                  </a:ext>
                </a:extLst>
              </p:cNvPr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2004;p57">
                <a:extLst>
                  <a:ext uri="{FF2B5EF4-FFF2-40B4-BE49-F238E27FC236}">
                    <a16:creationId xmlns:a16="http://schemas.microsoft.com/office/drawing/2014/main" id="{D946CC60-4AF4-40A7-B173-E357C1351A6F}"/>
                  </a:ext>
                </a:extLst>
              </p:cNvPr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2005;p57">
              <a:extLst>
                <a:ext uri="{FF2B5EF4-FFF2-40B4-BE49-F238E27FC236}">
                  <a16:creationId xmlns:a16="http://schemas.microsoft.com/office/drawing/2014/main" id="{20428541-45D3-4241-9CA8-88454934594E}"/>
                </a:ext>
              </a:extLst>
            </p:cNvPr>
            <p:cNvGrpSpPr/>
            <p:nvPr/>
          </p:nvGrpSpPr>
          <p:grpSpPr>
            <a:xfrm>
              <a:off x="3066968" y="2362396"/>
              <a:ext cx="71129" cy="60736"/>
              <a:chOff x="4768876" y="3401772"/>
              <a:chExt cx="31499" cy="26898"/>
            </a:xfrm>
          </p:grpSpPr>
          <p:sp>
            <p:nvSpPr>
              <p:cNvPr id="335" name="Google Shape;2006;p57">
                <a:extLst>
                  <a:ext uri="{FF2B5EF4-FFF2-40B4-BE49-F238E27FC236}">
                    <a16:creationId xmlns:a16="http://schemas.microsoft.com/office/drawing/2014/main" id="{D53CAF12-6354-4FF8-9173-747C9522A311}"/>
                  </a:ext>
                </a:extLst>
              </p:cNvPr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2007;p57">
                <a:extLst>
                  <a:ext uri="{FF2B5EF4-FFF2-40B4-BE49-F238E27FC236}">
                    <a16:creationId xmlns:a16="http://schemas.microsoft.com/office/drawing/2014/main" id="{D3E09207-BA4A-465D-9533-5156E3A29AE9}"/>
                  </a:ext>
                </a:extLst>
              </p:cNvPr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2008;p57">
              <a:extLst>
                <a:ext uri="{FF2B5EF4-FFF2-40B4-BE49-F238E27FC236}">
                  <a16:creationId xmlns:a16="http://schemas.microsoft.com/office/drawing/2014/main" id="{FE3A56A8-5FAB-4236-8540-D479856966FC}"/>
                </a:ext>
              </a:extLst>
            </p:cNvPr>
            <p:cNvGrpSpPr/>
            <p:nvPr/>
          </p:nvGrpSpPr>
          <p:grpSpPr>
            <a:xfrm>
              <a:off x="3051926" y="2519565"/>
              <a:ext cx="60828" cy="60825"/>
              <a:chOff x="4762214" y="3471377"/>
              <a:chExt cx="26938" cy="26938"/>
            </a:xfrm>
          </p:grpSpPr>
          <p:sp>
            <p:nvSpPr>
              <p:cNvPr id="333" name="Google Shape;2009;p57">
                <a:extLst>
                  <a:ext uri="{FF2B5EF4-FFF2-40B4-BE49-F238E27FC236}">
                    <a16:creationId xmlns:a16="http://schemas.microsoft.com/office/drawing/2014/main" id="{31F029B8-10BC-408F-98CD-0583E331FFD1}"/>
                  </a:ext>
                </a:extLst>
              </p:cNvPr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2010;p57">
                <a:extLst>
                  <a:ext uri="{FF2B5EF4-FFF2-40B4-BE49-F238E27FC236}">
                    <a16:creationId xmlns:a16="http://schemas.microsoft.com/office/drawing/2014/main" id="{8C77F46B-0DD7-4162-8E5C-4203342F9478}"/>
                  </a:ext>
                </a:extLst>
              </p:cNvPr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2011;p57">
              <a:extLst>
                <a:ext uri="{FF2B5EF4-FFF2-40B4-BE49-F238E27FC236}">
                  <a16:creationId xmlns:a16="http://schemas.microsoft.com/office/drawing/2014/main" id="{73D6F8A3-B040-4CDE-9BE1-8C41708B72C6}"/>
                </a:ext>
              </a:extLst>
            </p:cNvPr>
            <p:cNvGrpSpPr/>
            <p:nvPr/>
          </p:nvGrpSpPr>
          <p:grpSpPr>
            <a:xfrm>
              <a:off x="3115737" y="2233713"/>
              <a:ext cx="70916" cy="60736"/>
              <a:chOff x="4790473" y="3344782"/>
              <a:chExt cx="31405" cy="26898"/>
            </a:xfrm>
          </p:grpSpPr>
          <p:sp>
            <p:nvSpPr>
              <p:cNvPr id="331" name="Google Shape;2012;p57">
                <a:extLst>
                  <a:ext uri="{FF2B5EF4-FFF2-40B4-BE49-F238E27FC236}">
                    <a16:creationId xmlns:a16="http://schemas.microsoft.com/office/drawing/2014/main" id="{16E29707-0F95-4464-952B-09AB10CDC829}"/>
                  </a:ext>
                </a:extLst>
              </p:cNvPr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2013;p57">
                <a:extLst>
                  <a:ext uri="{FF2B5EF4-FFF2-40B4-BE49-F238E27FC236}">
                    <a16:creationId xmlns:a16="http://schemas.microsoft.com/office/drawing/2014/main" id="{4AF472C9-5542-4D00-848A-41C4F65C848D}"/>
                  </a:ext>
                </a:extLst>
              </p:cNvPr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2014;p57">
              <a:extLst>
                <a:ext uri="{FF2B5EF4-FFF2-40B4-BE49-F238E27FC236}">
                  <a16:creationId xmlns:a16="http://schemas.microsoft.com/office/drawing/2014/main" id="{28F238C3-872F-4D8C-9BFF-CDA0C1E0BED3}"/>
                </a:ext>
              </a:extLst>
            </p:cNvPr>
            <p:cNvGrpSpPr/>
            <p:nvPr/>
          </p:nvGrpSpPr>
          <p:grpSpPr>
            <a:xfrm>
              <a:off x="3190933" y="3601951"/>
              <a:ext cx="84449" cy="72333"/>
              <a:chOff x="4823774" y="3950733"/>
              <a:chExt cx="37398" cy="32034"/>
            </a:xfrm>
          </p:grpSpPr>
          <p:sp>
            <p:nvSpPr>
              <p:cNvPr id="329" name="Google Shape;2015;p57">
                <a:extLst>
                  <a:ext uri="{FF2B5EF4-FFF2-40B4-BE49-F238E27FC236}">
                    <a16:creationId xmlns:a16="http://schemas.microsoft.com/office/drawing/2014/main" id="{8C81804E-08CB-4B5E-A0DA-2CA55D423BE0}"/>
                  </a:ext>
                </a:extLst>
              </p:cNvPr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2016;p57">
                <a:extLst>
                  <a:ext uri="{FF2B5EF4-FFF2-40B4-BE49-F238E27FC236}">
                    <a16:creationId xmlns:a16="http://schemas.microsoft.com/office/drawing/2014/main" id="{A3509678-AF09-4537-BA0F-2DE28B96E7A3}"/>
                  </a:ext>
                </a:extLst>
              </p:cNvPr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2017;p57">
              <a:extLst>
                <a:ext uri="{FF2B5EF4-FFF2-40B4-BE49-F238E27FC236}">
                  <a16:creationId xmlns:a16="http://schemas.microsoft.com/office/drawing/2014/main" id="{68A0CC5A-28D1-4846-9963-30267F0A528D}"/>
                </a:ext>
              </a:extLst>
            </p:cNvPr>
            <p:cNvGrpSpPr/>
            <p:nvPr/>
          </p:nvGrpSpPr>
          <p:grpSpPr>
            <a:xfrm>
              <a:off x="3190080" y="3962853"/>
              <a:ext cx="70916" cy="60754"/>
              <a:chOff x="4823396" y="4110566"/>
              <a:chExt cx="31405" cy="26906"/>
            </a:xfrm>
          </p:grpSpPr>
          <p:sp>
            <p:nvSpPr>
              <p:cNvPr id="327" name="Google Shape;2018;p57">
                <a:extLst>
                  <a:ext uri="{FF2B5EF4-FFF2-40B4-BE49-F238E27FC236}">
                    <a16:creationId xmlns:a16="http://schemas.microsoft.com/office/drawing/2014/main" id="{9E39AC59-7F70-44D3-8B5A-5409535DCD2F}"/>
                  </a:ext>
                </a:extLst>
              </p:cNvPr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2019;p57">
                <a:extLst>
                  <a:ext uri="{FF2B5EF4-FFF2-40B4-BE49-F238E27FC236}">
                    <a16:creationId xmlns:a16="http://schemas.microsoft.com/office/drawing/2014/main" id="{D8424231-4B64-45A1-A9D9-82A1084A0B48}"/>
                  </a:ext>
                </a:extLst>
              </p:cNvPr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2020;p57">
              <a:extLst>
                <a:ext uri="{FF2B5EF4-FFF2-40B4-BE49-F238E27FC236}">
                  <a16:creationId xmlns:a16="http://schemas.microsoft.com/office/drawing/2014/main" id="{62DCCB53-9AF0-4BCF-B39F-AAD60936E7E7}"/>
                </a:ext>
              </a:extLst>
            </p:cNvPr>
            <p:cNvGrpSpPr/>
            <p:nvPr/>
          </p:nvGrpSpPr>
          <p:grpSpPr>
            <a:xfrm>
              <a:off x="3223806" y="3309351"/>
              <a:ext cx="71129" cy="60736"/>
              <a:chOff x="4838332" y="3821150"/>
              <a:chExt cx="31499" cy="26898"/>
            </a:xfrm>
          </p:grpSpPr>
          <p:sp>
            <p:nvSpPr>
              <p:cNvPr id="325" name="Google Shape;2021;p57">
                <a:extLst>
                  <a:ext uri="{FF2B5EF4-FFF2-40B4-BE49-F238E27FC236}">
                    <a16:creationId xmlns:a16="http://schemas.microsoft.com/office/drawing/2014/main" id="{6DB49E84-156E-496B-8D1D-E4B9821CD7FC}"/>
                  </a:ext>
                </a:extLst>
              </p:cNvPr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2022;p57">
                <a:extLst>
                  <a:ext uri="{FF2B5EF4-FFF2-40B4-BE49-F238E27FC236}">
                    <a16:creationId xmlns:a16="http://schemas.microsoft.com/office/drawing/2014/main" id="{EAFA6607-4231-43C6-9557-4502B0A4D812}"/>
                  </a:ext>
                </a:extLst>
              </p:cNvPr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2023;p57">
              <a:extLst>
                <a:ext uri="{FF2B5EF4-FFF2-40B4-BE49-F238E27FC236}">
                  <a16:creationId xmlns:a16="http://schemas.microsoft.com/office/drawing/2014/main" id="{F19228DE-6250-4841-869B-93770A434EE3}"/>
                </a:ext>
              </a:extLst>
            </p:cNvPr>
            <p:cNvGrpSpPr/>
            <p:nvPr/>
          </p:nvGrpSpPr>
          <p:grpSpPr>
            <a:xfrm>
              <a:off x="2823994" y="3295481"/>
              <a:ext cx="83152" cy="71179"/>
              <a:chOff x="4661275" y="3815007"/>
              <a:chExt cx="36824" cy="31523"/>
            </a:xfrm>
          </p:grpSpPr>
          <p:sp>
            <p:nvSpPr>
              <p:cNvPr id="323" name="Google Shape;2024;p57">
                <a:extLst>
                  <a:ext uri="{FF2B5EF4-FFF2-40B4-BE49-F238E27FC236}">
                    <a16:creationId xmlns:a16="http://schemas.microsoft.com/office/drawing/2014/main" id="{99BB2B80-760F-43FB-9F48-7C024F6C4ACA}"/>
                  </a:ext>
                </a:extLst>
              </p:cNvPr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2025;p57">
                <a:extLst>
                  <a:ext uri="{FF2B5EF4-FFF2-40B4-BE49-F238E27FC236}">
                    <a16:creationId xmlns:a16="http://schemas.microsoft.com/office/drawing/2014/main" id="{A3F469AD-2B86-4DD2-BA52-DCD452BBFAEE}"/>
                  </a:ext>
                </a:extLst>
              </p:cNvPr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2026;p57">
              <a:extLst>
                <a:ext uri="{FF2B5EF4-FFF2-40B4-BE49-F238E27FC236}">
                  <a16:creationId xmlns:a16="http://schemas.microsoft.com/office/drawing/2014/main" id="{89C9D471-F05F-4CEB-998D-DD7ED04409C1}"/>
                </a:ext>
              </a:extLst>
            </p:cNvPr>
            <p:cNvGrpSpPr/>
            <p:nvPr/>
          </p:nvGrpSpPr>
          <p:grpSpPr>
            <a:xfrm>
              <a:off x="2593044" y="3376836"/>
              <a:ext cx="75853" cy="64803"/>
              <a:chOff x="4558998" y="3851037"/>
              <a:chExt cx="33591" cy="28699"/>
            </a:xfrm>
          </p:grpSpPr>
          <p:sp>
            <p:nvSpPr>
              <p:cNvPr id="321" name="Google Shape;2027;p57">
                <a:extLst>
                  <a:ext uri="{FF2B5EF4-FFF2-40B4-BE49-F238E27FC236}">
                    <a16:creationId xmlns:a16="http://schemas.microsoft.com/office/drawing/2014/main" id="{A92E187D-F746-4B05-8A4C-5B43A4B58912}"/>
                  </a:ext>
                </a:extLst>
              </p:cNvPr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2028;p57">
                <a:extLst>
                  <a:ext uri="{FF2B5EF4-FFF2-40B4-BE49-F238E27FC236}">
                    <a16:creationId xmlns:a16="http://schemas.microsoft.com/office/drawing/2014/main" id="{8B5C3796-B35C-4484-B426-C6CF4003670B}"/>
                  </a:ext>
                </a:extLst>
              </p:cNvPr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2029;p57">
              <a:extLst>
                <a:ext uri="{FF2B5EF4-FFF2-40B4-BE49-F238E27FC236}">
                  <a16:creationId xmlns:a16="http://schemas.microsoft.com/office/drawing/2014/main" id="{F3224BA0-9DB3-402E-8569-54CCBAD423F3}"/>
                </a:ext>
              </a:extLst>
            </p:cNvPr>
            <p:cNvGrpSpPr/>
            <p:nvPr/>
          </p:nvGrpSpPr>
          <p:grpSpPr>
            <a:xfrm>
              <a:off x="2904127" y="2897125"/>
              <a:ext cx="75853" cy="65016"/>
              <a:chOff x="4696762" y="3638587"/>
              <a:chExt cx="33591" cy="28794"/>
            </a:xfrm>
          </p:grpSpPr>
          <p:sp>
            <p:nvSpPr>
              <p:cNvPr id="319" name="Google Shape;2030;p57">
                <a:extLst>
                  <a:ext uri="{FF2B5EF4-FFF2-40B4-BE49-F238E27FC236}">
                    <a16:creationId xmlns:a16="http://schemas.microsoft.com/office/drawing/2014/main" id="{0C2AFA75-9633-4844-AD5E-2B9453B08C67}"/>
                  </a:ext>
                </a:extLst>
              </p:cNvPr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2031;p57">
                <a:extLst>
                  <a:ext uri="{FF2B5EF4-FFF2-40B4-BE49-F238E27FC236}">
                    <a16:creationId xmlns:a16="http://schemas.microsoft.com/office/drawing/2014/main" id="{F5B687E2-1430-4334-8790-7BBBCE39F0AD}"/>
                  </a:ext>
                </a:extLst>
              </p:cNvPr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2032;p57">
              <a:extLst>
                <a:ext uri="{FF2B5EF4-FFF2-40B4-BE49-F238E27FC236}">
                  <a16:creationId xmlns:a16="http://schemas.microsoft.com/office/drawing/2014/main" id="{C38F58C2-CF29-4C99-979D-B055D93854C9}"/>
                </a:ext>
              </a:extLst>
            </p:cNvPr>
            <p:cNvGrpSpPr/>
            <p:nvPr/>
          </p:nvGrpSpPr>
          <p:grpSpPr>
            <a:xfrm>
              <a:off x="3429627" y="3575774"/>
              <a:ext cx="75640" cy="64785"/>
              <a:chOff x="4929479" y="3939140"/>
              <a:chExt cx="33497" cy="28692"/>
            </a:xfrm>
          </p:grpSpPr>
          <p:sp>
            <p:nvSpPr>
              <p:cNvPr id="317" name="Google Shape;2033;p57">
                <a:extLst>
                  <a:ext uri="{FF2B5EF4-FFF2-40B4-BE49-F238E27FC236}">
                    <a16:creationId xmlns:a16="http://schemas.microsoft.com/office/drawing/2014/main" id="{C41CCEFB-2E04-4EAC-80E1-A67BFBBCE2E5}"/>
                  </a:ext>
                </a:extLst>
              </p:cNvPr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2034;p57">
                <a:extLst>
                  <a:ext uri="{FF2B5EF4-FFF2-40B4-BE49-F238E27FC236}">
                    <a16:creationId xmlns:a16="http://schemas.microsoft.com/office/drawing/2014/main" id="{40D531A4-4E84-4416-AD96-B1E51D9E3CB5}"/>
                  </a:ext>
                </a:extLst>
              </p:cNvPr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2035;p57">
              <a:extLst>
                <a:ext uri="{FF2B5EF4-FFF2-40B4-BE49-F238E27FC236}">
                  <a16:creationId xmlns:a16="http://schemas.microsoft.com/office/drawing/2014/main" id="{79EA41A0-2C75-425E-B17C-85E54E8D4C26}"/>
                </a:ext>
              </a:extLst>
            </p:cNvPr>
            <p:cNvGrpSpPr/>
            <p:nvPr/>
          </p:nvGrpSpPr>
          <p:grpSpPr>
            <a:xfrm>
              <a:off x="3379135" y="3681672"/>
              <a:ext cx="75640" cy="64803"/>
              <a:chOff x="4907119" y="3986039"/>
              <a:chExt cx="33497" cy="28699"/>
            </a:xfrm>
          </p:grpSpPr>
          <p:sp>
            <p:nvSpPr>
              <p:cNvPr id="315" name="Google Shape;2036;p57">
                <a:extLst>
                  <a:ext uri="{FF2B5EF4-FFF2-40B4-BE49-F238E27FC236}">
                    <a16:creationId xmlns:a16="http://schemas.microsoft.com/office/drawing/2014/main" id="{2493F921-5CFE-45B2-ADCE-2B0F5D8904E3}"/>
                  </a:ext>
                </a:extLst>
              </p:cNvPr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2037;p57">
                <a:extLst>
                  <a:ext uri="{FF2B5EF4-FFF2-40B4-BE49-F238E27FC236}">
                    <a16:creationId xmlns:a16="http://schemas.microsoft.com/office/drawing/2014/main" id="{5973F768-9B8F-4C56-A5BE-8538E47E2164}"/>
                  </a:ext>
                </a:extLst>
              </p:cNvPr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2038;p57">
              <a:extLst>
                <a:ext uri="{FF2B5EF4-FFF2-40B4-BE49-F238E27FC236}">
                  <a16:creationId xmlns:a16="http://schemas.microsoft.com/office/drawing/2014/main" id="{B815EC82-4AC7-47A3-8110-4A8F7A9512DE}"/>
                </a:ext>
              </a:extLst>
            </p:cNvPr>
            <p:cNvGrpSpPr/>
            <p:nvPr/>
          </p:nvGrpSpPr>
          <p:grpSpPr>
            <a:xfrm>
              <a:off x="3389667" y="3821809"/>
              <a:ext cx="75853" cy="64945"/>
              <a:chOff x="4911783" y="4048102"/>
              <a:chExt cx="33591" cy="28762"/>
            </a:xfrm>
          </p:grpSpPr>
          <p:sp>
            <p:nvSpPr>
              <p:cNvPr id="313" name="Google Shape;2039;p57">
                <a:extLst>
                  <a:ext uri="{FF2B5EF4-FFF2-40B4-BE49-F238E27FC236}">
                    <a16:creationId xmlns:a16="http://schemas.microsoft.com/office/drawing/2014/main" id="{BEE30B5B-C309-4D66-A8F6-B4C2D90C2923}"/>
                  </a:ext>
                </a:extLst>
              </p:cNvPr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2040;p57">
                <a:extLst>
                  <a:ext uri="{FF2B5EF4-FFF2-40B4-BE49-F238E27FC236}">
                    <a16:creationId xmlns:a16="http://schemas.microsoft.com/office/drawing/2014/main" id="{D87B362B-3097-4A92-9A38-7130E17DE317}"/>
                  </a:ext>
                </a:extLst>
              </p:cNvPr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" name="Google Shape;2041;p57">
              <a:extLst>
                <a:ext uri="{FF2B5EF4-FFF2-40B4-BE49-F238E27FC236}">
                  <a16:creationId xmlns:a16="http://schemas.microsoft.com/office/drawing/2014/main" id="{29CDAC2E-ACDD-4B75-94F9-2263D75B2A50}"/>
                </a:ext>
              </a:extLst>
            </p:cNvPr>
            <p:cNvSpPr/>
            <p:nvPr/>
          </p:nvSpPr>
          <p:spPr>
            <a:xfrm>
              <a:off x="2941938" y="3565243"/>
              <a:ext cx="75640" cy="64788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2042;p57">
              <a:extLst>
                <a:ext uri="{FF2B5EF4-FFF2-40B4-BE49-F238E27FC236}">
                  <a16:creationId xmlns:a16="http://schemas.microsoft.com/office/drawing/2014/main" id="{7EFF6CA8-2A11-45C5-9CAB-590E84443BB0}"/>
                </a:ext>
              </a:extLst>
            </p:cNvPr>
            <p:cNvSpPr/>
            <p:nvPr/>
          </p:nvSpPr>
          <p:spPr>
            <a:xfrm>
              <a:off x="2974599" y="3587051"/>
              <a:ext cx="21063" cy="21294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2043;p57">
              <a:extLst>
                <a:ext uri="{FF2B5EF4-FFF2-40B4-BE49-F238E27FC236}">
                  <a16:creationId xmlns:a16="http://schemas.microsoft.com/office/drawing/2014/main" id="{C9CCB55B-23FB-44EB-AD63-C9B024D8D483}"/>
                </a:ext>
              </a:extLst>
            </p:cNvPr>
            <p:cNvGrpSpPr/>
            <p:nvPr/>
          </p:nvGrpSpPr>
          <p:grpSpPr>
            <a:xfrm>
              <a:off x="3052849" y="3347053"/>
              <a:ext cx="95779" cy="81905"/>
              <a:chOff x="4762623" y="3837847"/>
              <a:chExt cx="42416" cy="36273"/>
            </a:xfrm>
          </p:grpSpPr>
          <p:sp>
            <p:nvSpPr>
              <p:cNvPr id="311" name="Google Shape;2044;p57">
                <a:extLst>
                  <a:ext uri="{FF2B5EF4-FFF2-40B4-BE49-F238E27FC236}">
                    <a16:creationId xmlns:a16="http://schemas.microsoft.com/office/drawing/2014/main" id="{73296FD4-5D02-4CAC-A73E-2E0AC86A0EAF}"/>
                  </a:ext>
                </a:extLst>
              </p:cNvPr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2045;p57">
                <a:extLst>
                  <a:ext uri="{FF2B5EF4-FFF2-40B4-BE49-F238E27FC236}">
                    <a16:creationId xmlns:a16="http://schemas.microsoft.com/office/drawing/2014/main" id="{1EBD2F45-2307-4FCF-A3D7-DCE020ED9D49}"/>
                  </a:ext>
                </a:extLst>
              </p:cNvPr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2046;p57">
              <a:extLst>
                <a:ext uri="{FF2B5EF4-FFF2-40B4-BE49-F238E27FC236}">
                  <a16:creationId xmlns:a16="http://schemas.microsoft.com/office/drawing/2014/main" id="{9362E98D-AE9C-47FC-B8D6-992EA6A84D3E}"/>
                </a:ext>
              </a:extLst>
            </p:cNvPr>
            <p:cNvGrpSpPr/>
            <p:nvPr/>
          </p:nvGrpSpPr>
          <p:grpSpPr>
            <a:xfrm>
              <a:off x="3015411" y="3950208"/>
              <a:ext cx="75640" cy="64803"/>
              <a:chOff x="4746044" y="4104966"/>
              <a:chExt cx="33497" cy="28699"/>
            </a:xfrm>
          </p:grpSpPr>
          <p:sp>
            <p:nvSpPr>
              <p:cNvPr id="309" name="Google Shape;2047;p57">
                <a:extLst>
                  <a:ext uri="{FF2B5EF4-FFF2-40B4-BE49-F238E27FC236}">
                    <a16:creationId xmlns:a16="http://schemas.microsoft.com/office/drawing/2014/main" id="{C4A3DDAB-5976-4200-9474-F594DF9FB2CE}"/>
                  </a:ext>
                </a:extLst>
              </p:cNvPr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2048;p57">
                <a:extLst>
                  <a:ext uri="{FF2B5EF4-FFF2-40B4-BE49-F238E27FC236}">
                    <a16:creationId xmlns:a16="http://schemas.microsoft.com/office/drawing/2014/main" id="{55FA591C-FB71-4381-8137-80D1AB6A55D6}"/>
                  </a:ext>
                </a:extLst>
              </p:cNvPr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2049;p57">
              <a:extLst>
                <a:ext uri="{FF2B5EF4-FFF2-40B4-BE49-F238E27FC236}">
                  <a16:creationId xmlns:a16="http://schemas.microsoft.com/office/drawing/2014/main" id="{AC43B2E6-AABB-4DA6-B182-DC4FA83C77CA}"/>
                </a:ext>
              </a:extLst>
            </p:cNvPr>
            <p:cNvGrpSpPr/>
            <p:nvPr/>
          </p:nvGrpSpPr>
          <p:grpSpPr>
            <a:xfrm>
              <a:off x="3271936" y="4080241"/>
              <a:ext cx="75853" cy="64945"/>
              <a:chOff x="4859646" y="4162554"/>
              <a:chExt cx="33591" cy="28762"/>
            </a:xfrm>
          </p:grpSpPr>
          <p:sp>
            <p:nvSpPr>
              <p:cNvPr id="307" name="Google Shape;2050;p57">
                <a:extLst>
                  <a:ext uri="{FF2B5EF4-FFF2-40B4-BE49-F238E27FC236}">
                    <a16:creationId xmlns:a16="http://schemas.microsoft.com/office/drawing/2014/main" id="{349B29CA-4F78-4C90-AD84-07BFE6E6D540}"/>
                  </a:ext>
                </a:extLst>
              </p:cNvPr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2051;p57">
                <a:extLst>
                  <a:ext uri="{FF2B5EF4-FFF2-40B4-BE49-F238E27FC236}">
                    <a16:creationId xmlns:a16="http://schemas.microsoft.com/office/drawing/2014/main" id="{31C1DDE0-4538-4699-A45E-C1652377C9AC}"/>
                  </a:ext>
                </a:extLst>
              </p:cNvPr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2052;p57">
              <a:extLst>
                <a:ext uri="{FF2B5EF4-FFF2-40B4-BE49-F238E27FC236}">
                  <a16:creationId xmlns:a16="http://schemas.microsoft.com/office/drawing/2014/main" id="{06DEE932-139B-4180-8C93-89104ABB5FD2}"/>
                </a:ext>
              </a:extLst>
            </p:cNvPr>
            <p:cNvGrpSpPr/>
            <p:nvPr/>
          </p:nvGrpSpPr>
          <p:grpSpPr>
            <a:xfrm>
              <a:off x="1739269" y="4281665"/>
              <a:ext cx="85319" cy="73203"/>
              <a:chOff x="4180904" y="4251758"/>
              <a:chExt cx="37783" cy="32420"/>
            </a:xfrm>
          </p:grpSpPr>
          <p:sp>
            <p:nvSpPr>
              <p:cNvPr id="305" name="Google Shape;2053;p57">
                <a:extLst>
                  <a:ext uri="{FF2B5EF4-FFF2-40B4-BE49-F238E27FC236}">
                    <a16:creationId xmlns:a16="http://schemas.microsoft.com/office/drawing/2014/main" id="{29540191-B701-472D-8D90-B68AFEC43A7C}"/>
                  </a:ext>
                </a:extLst>
              </p:cNvPr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2054;p57">
                <a:extLst>
                  <a:ext uri="{FF2B5EF4-FFF2-40B4-BE49-F238E27FC236}">
                    <a16:creationId xmlns:a16="http://schemas.microsoft.com/office/drawing/2014/main" id="{1C80E627-EFC5-4AC4-8522-A6E4A7C9F199}"/>
                  </a:ext>
                </a:extLst>
              </p:cNvPr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2055;p57">
              <a:extLst>
                <a:ext uri="{FF2B5EF4-FFF2-40B4-BE49-F238E27FC236}">
                  <a16:creationId xmlns:a16="http://schemas.microsoft.com/office/drawing/2014/main" id="{68ED0BDF-FB09-4B11-AD8E-A464B41BFAC1}"/>
                </a:ext>
              </a:extLst>
            </p:cNvPr>
            <p:cNvGrpSpPr/>
            <p:nvPr/>
          </p:nvGrpSpPr>
          <p:grpSpPr>
            <a:xfrm>
              <a:off x="1786102" y="3896824"/>
              <a:ext cx="85319" cy="73079"/>
              <a:chOff x="4201644" y="4081324"/>
              <a:chExt cx="37783" cy="32364"/>
            </a:xfrm>
          </p:grpSpPr>
          <p:sp>
            <p:nvSpPr>
              <p:cNvPr id="303" name="Google Shape;2056;p57">
                <a:extLst>
                  <a:ext uri="{FF2B5EF4-FFF2-40B4-BE49-F238E27FC236}">
                    <a16:creationId xmlns:a16="http://schemas.microsoft.com/office/drawing/2014/main" id="{06301F3C-81F8-48EE-A325-9710B5E59343}"/>
                  </a:ext>
                </a:extLst>
              </p:cNvPr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2057;p57">
                <a:extLst>
                  <a:ext uri="{FF2B5EF4-FFF2-40B4-BE49-F238E27FC236}">
                    <a16:creationId xmlns:a16="http://schemas.microsoft.com/office/drawing/2014/main" id="{2461C8BD-5AB5-4E9D-B8A0-C6BE5E653F87}"/>
                  </a:ext>
                </a:extLst>
              </p:cNvPr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2058;p57">
              <a:extLst>
                <a:ext uri="{FF2B5EF4-FFF2-40B4-BE49-F238E27FC236}">
                  <a16:creationId xmlns:a16="http://schemas.microsoft.com/office/drawing/2014/main" id="{0C744591-783C-43BA-BAF9-DBCB882B4927}"/>
                </a:ext>
              </a:extLst>
            </p:cNvPr>
            <p:cNvGrpSpPr/>
            <p:nvPr/>
          </p:nvGrpSpPr>
          <p:grpSpPr>
            <a:xfrm>
              <a:off x="1973008" y="3459007"/>
              <a:ext cx="85319" cy="73274"/>
              <a:chOff x="4284416" y="3887428"/>
              <a:chExt cx="37783" cy="32451"/>
            </a:xfrm>
          </p:grpSpPr>
          <p:sp>
            <p:nvSpPr>
              <p:cNvPr id="301" name="Google Shape;2059;p57">
                <a:extLst>
                  <a:ext uri="{FF2B5EF4-FFF2-40B4-BE49-F238E27FC236}">
                    <a16:creationId xmlns:a16="http://schemas.microsoft.com/office/drawing/2014/main" id="{C18E4709-DEF2-4204-841F-29706AA02302}"/>
                  </a:ext>
                </a:extLst>
              </p:cNvPr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2060;p57">
                <a:extLst>
                  <a:ext uri="{FF2B5EF4-FFF2-40B4-BE49-F238E27FC236}">
                    <a16:creationId xmlns:a16="http://schemas.microsoft.com/office/drawing/2014/main" id="{DB6130C3-FBE0-4743-8EBC-F5BD3199F9AA}"/>
                  </a:ext>
                </a:extLst>
              </p:cNvPr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2061;p57">
              <a:extLst>
                <a:ext uri="{FF2B5EF4-FFF2-40B4-BE49-F238E27FC236}">
                  <a16:creationId xmlns:a16="http://schemas.microsoft.com/office/drawing/2014/main" id="{591F62DF-EF7F-40B7-9FAF-B246E7B922CA}"/>
                </a:ext>
              </a:extLst>
            </p:cNvPr>
            <p:cNvGrpSpPr/>
            <p:nvPr/>
          </p:nvGrpSpPr>
          <p:grpSpPr>
            <a:xfrm>
              <a:off x="1835955" y="3397987"/>
              <a:ext cx="85514" cy="73079"/>
              <a:chOff x="4223721" y="3860404"/>
              <a:chExt cx="37870" cy="32364"/>
            </a:xfrm>
          </p:grpSpPr>
          <p:sp>
            <p:nvSpPr>
              <p:cNvPr id="299" name="Google Shape;2062;p57">
                <a:extLst>
                  <a:ext uri="{FF2B5EF4-FFF2-40B4-BE49-F238E27FC236}">
                    <a16:creationId xmlns:a16="http://schemas.microsoft.com/office/drawing/2014/main" id="{78449D83-DA26-4B59-8E60-FF7D16EBA088}"/>
                  </a:ext>
                </a:extLst>
              </p:cNvPr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2063;p57">
                <a:extLst>
                  <a:ext uri="{FF2B5EF4-FFF2-40B4-BE49-F238E27FC236}">
                    <a16:creationId xmlns:a16="http://schemas.microsoft.com/office/drawing/2014/main" id="{BA1344E1-780B-412C-9D28-AC8746BDD186}"/>
                  </a:ext>
                </a:extLst>
              </p:cNvPr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2064;p57">
              <a:extLst>
                <a:ext uri="{FF2B5EF4-FFF2-40B4-BE49-F238E27FC236}">
                  <a16:creationId xmlns:a16="http://schemas.microsoft.com/office/drawing/2014/main" id="{16A39433-1316-4F76-BECC-467CEDF15FDC}"/>
                </a:ext>
              </a:extLst>
            </p:cNvPr>
            <p:cNvGrpSpPr/>
            <p:nvPr/>
          </p:nvGrpSpPr>
          <p:grpSpPr>
            <a:xfrm>
              <a:off x="1567619" y="3034084"/>
              <a:ext cx="85301" cy="73061"/>
              <a:chOff x="4104889" y="3699242"/>
              <a:chExt cx="37776" cy="32357"/>
            </a:xfrm>
          </p:grpSpPr>
          <p:sp>
            <p:nvSpPr>
              <p:cNvPr id="297" name="Google Shape;2065;p57">
                <a:extLst>
                  <a:ext uri="{FF2B5EF4-FFF2-40B4-BE49-F238E27FC236}">
                    <a16:creationId xmlns:a16="http://schemas.microsoft.com/office/drawing/2014/main" id="{BE9C245B-F10B-44CC-B458-9C68DAE633C0}"/>
                  </a:ext>
                </a:extLst>
              </p:cNvPr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066;p57">
                <a:extLst>
                  <a:ext uri="{FF2B5EF4-FFF2-40B4-BE49-F238E27FC236}">
                    <a16:creationId xmlns:a16="http://schemas.microsoft.com/office/drawing/2014/main" id="{081C09B3-98B3-483A-8EC3-AB5D3E315672}"/>
                  </a:ext>
                </a:extLst>
              </p:cNvPr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2067;p57">
              <a:extLst>
                <a:ext uri="{FF2B5EF4-FFF2-40B4-BE49-F238E27FC236}">
                  <a16:creationId xmlns:a16="http://schemas.microsoft.com/office/drawing/2014/main" id="{7DA38828-F0FE-44F9-8B28-7EB24D56435E}"/>
                </a:ext>
              </a:extLst>
            </p:cNvPr>
            <p:cNvGrpSpPr/>
            <p:nvPr/>
          </p:nvGrpSpPr>
          <p:grpSpPr>
            <a:xfrm>
              <a:off x="1655052" y="2528018"/>
              <a:ext cx="85532" cy="73203"/>
              <a:chOff x="4143608" y="3475121"/>
              <a:chExt cx="37878" cy="32420"/>
            </a:xfrm>
          </p:grpSpPr>
          <p:sp>
            <p:nvSpPr>
              <p:cNvPr id="295" name="Google Shape;2068;p57">
                <a:extLst>
                  <a:ext uri="{FF2B5EF4-FFF2-40B4-BE49-F238E27FC236}">
                    <a16:creationId xmlns:a16="http://schemas.microsoft.com/office/drawing/2014/main" id="{46959727-4FB3-4F13-9039-DE15D795623A}"/>
                  </a:ext>
                </a:extLst>
              </p:cNvPr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069;p57">
                <a:extLst>
                  <a:ext uri="{FF2B5EF4-FFF2-40B4-BE49-F238E27FC236}">
                    <a16:creationId xmlns:a16="http://schemas.microsoft.com/office/drawing/2014/main" id="{383091DE-EBB6-452D-8830-57A7CA4C4D49}"/>
                  </a:ext>
                </a:extLst>
              </p:cNvPr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2070;p57">
              <a:extLst>
                <a:ext uri="{FF2B5EF4-FFF2-40B4-BE49-F238E27FC236}">
                  <a16:creationId xmlns:a16="http://schemas.microsoft.com/office/drawing/2014/main" id="{0CCF8C8C-2587-4056-81FF-6A039CE9265F}"/>
                </a:ext>
              </a:extLst>
            </p:cNvPr>
            <p:cNvGrpSpPr/>
            <p:nvPr/>
          </p:nvGrpSpPr>
          <p:grpSpPr>
            <a:xfrm>
              <a:off x="1821338" y="2744272"/>
              <a:ext cx="85301" cy="73079"/>
              <a:chOff x="4217248" y="3570893"/>
              <a:chExt cx="37776" cy="32364"/>
            </a:xfrm>
          </p:grpSpPr>
          <p:sp>
            <p:nvSpPr>
              <p:cNvPr id="293" name="Google Shape;2071;p57">
                <a:extLst>
                  <a:ext uri="{FF2B5EF4-FFF2-40B4-BE49-F238E27FC236}">
                    <a16:creationId xmlns:a16="http://schemas.microsoft.com/office/drawing/2014/main" id="{9C413EA2-40E5-45B3-9630-F735C06095CD}"/>
                  </a:ext>
                </a:extLst>
              </p:cNvPr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072;p57">
                <a:extLst>
                  <a:ext uri="{FF2B5EF4-FFF2-40B4-BE49-F238E27FC236}">
                    <a16:creationId xmlns:a16="http://schemas.microsoft.com/office/drawing/2014/main" id="{5E108541-61E1-4F1C-93F4-D4A33E6EF779}"/>
                  </a:ext>
                </a:extLst>
              </p:cNvPr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2073;p57">
              <a:extLst>
                <a:ext uri="{FF2B5EF4-FFF2-40B4-BE49-F238E27FC236}">
                  <a16:creationId xmlns:a16="http://schemas.microsoft.com/office/drawing/2014/main" id="{17C911F7-145D-4246-AAE6-BC0206DA3173}"/>
                </a:ext>
              </a:extLst>
            </p:cNvPr>
            <p:cNvGrpSpPr/>
            <p:nvPr/>
          </p:nvGrpSpPr>
          <p:grpSpPr>
            <a:xfrm>
              <a:off x="1907279" y="2429775"/>
              <a:ext cx="85301" cy="73274"/>
              <a:chOff x="4255307" y="3431612"/>
              <a:chExt cx="37776" cy="32451"/>
            </a:xfrm>
          </p:grpSpPr>
          <p:sp>
            <p:nvSpPr>
              <p:cNvPr id="291" name="Google Shape;2074;p57">
                <a:extLst>
                  <a:ext uri="{FF2B5EF4-FFF2-40B4-BE49-F238E27FC236}">
                    <a16:creationId xmlns:a16="http://schemas.microsoft.com/office/drawing/2014/main" id="{9166241C-8B08-4771-B5B5-3407EDC5471B}"/>
                  </a:ext>
                </a:extLst>
              </p:cNvPr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075;p57">
                <a:extLst>
                  <a:ext uri="{FF2B5EF4-FFF2-40B4-BE49-F238E27FC236}">
                    <a16:creationId xmlns:a16="http://schemas.microsoft.com/office/drawing/2014/main" id="{8851654F-0CE1-4BD2-8E45-6D29D4F25485}"/>
                  </a:ext>
                </a:extLst>
              </p:cNvPr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2076;p57">
              <a:extLst>
                <a:ext uri="{FF2B5EF4-FFF2-40B4-BE49-F238E27FC236}">
                  <a16:creationId xmlns:a16="http://schemas.microsoft.com/office/drawing/2014/main" id="{7B2A58FB-5CA8-4D17-B232-BA982096AD69}"/>
                </a:ext>
              </a:extLst>
            </p:cNvPr>
            <p:cNvGrpSpPr/>
            <p:nvPr/>
          </p:nvGrpSpPr>
          <p:grpSpPr>
            <a:xfrm>
              <a:off x="998946" y="2758959"/>
              <a:ext cx="85301" cy="73203"/>
              <a:chOff x="3853052" y="3577398"/>
              <a:chExt cx="37776" cy="32420"/>
            </a:xfrm>
          </p:grpSpPr>
          <p:sp>
            <p:nvSpPr>
              <p:cNvPr id="289" name="Google Shape;2077;p57">
                <a:extLst>
                  <a:ext uri="{FF2B5EF4-FFF2-40B4-BE49-F238E27FC236}">
                    <a16:creationId xmlns:a16="http://schemas.microsoft.com/office/drawing/2014/main" id="{6B66771C-AD96-4339-B2EE-BB3F3A13126B}"/>
                  </a:ext>
                </a:extLst>
              </p:cNvPr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078;p57">
                <a:extLst>
                  <a:ext uri="{FF2B5EF4-FFF2-40B4-BE49-F238E27FC236}">
                    <a16:creationId xmlns:a16="http://schemas.microsoft.com/office/drawing/2014/main" id="{B6060C45-6125-42A6-AC2C-CD2DF3F29678}"/>
                  </a:ext>
                </a:extLst>
              </p:cNvPr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2079;p57">
              <a:extLst>
                <a:ext uri="{FF2B5EF4-FFF2-40B4-BE49-F238E27FC236}">
                  <a16:creationId xmlns:a16="http://schemas.microsoft.com/office/drawing/2014/main" id="{23784EA2-6AEE-4064-A554-6FC911EB6CEE}"/>
                </a:ext>
              </a:extLst>
            </p:cNvPr>
            <p:cNvGrpSpPr/>
            <p:nvPr/>
          </p:nvGrpSpPr>
          <p:grpSpPr>
            <a:xfrm>
              <a:off x="1420887" y="2385732"/>
              <a:ext cx="85301" cy="73061"/>
              <a:chOff x="4039908" y="3412107"/>
              <a:chExt cx="37776" cy="32357"/>
            </a:xfrm>
          </p:grpSpPr>
          <p:sp>
            <p:nvSpPr>
              <p:cNvPr id="287" name="Google Shape;2080;p57">
                <a:extLst>
                  <a:ext uri="{FF2B5EF4-FFF2-40B4-BE49-F238E27FC236}">
                    <a16:creationId xmlns:a16="http://schemas.microsoft.com/office/drawing/2014/main" id="{7EC43339-0F47-4C90-A484-F65E1FB5F6BC}"/>
                  </a:ext>
                </a:extLst>
              </p:cNvPr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081;p57">
                <a:extLst>
                  <a:ext uri="{FF2B5EF4-FFF2-40B4-BE49-F238E27FC236}">
                    <a16:creationId xmlns:a16="http://schemas.microsoft.com/office/drawing/2014/main" id="{A71BC0B2-7DA0-4FF5-889F-A1BF38719F52}"/>
                  </a:ext>
                </a:extLst>
              </p:cNvPr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2082;p57">
              <a:extLst>
                <a:ext uri="{FF2B5EF4-FFF2-40B4-BE49-F238E27FC236}">
                  <a16:creationId xmlns:a16="http://schemas.microsoft.com/office/drawing/2014/main" id="{6ED61CDE-23CF-48BF-B163-8B41930D01EF}"/>
                </a:ext>
              </a:extLst>
            </p:cNvPr>
            <p:cNvGrpSpPr/>
            <p:nvPr/>
          </p:nvGrpSpPr>
          <p:grpSpPr>
            <a:xfrm>
              <a:off x="1369969" y="2227569"/>
              <a:ext cx="85514" cy="73115"/>
              <a:chOff x="4017360" y="3342061"/>
              <a:chExt cx="37870" cy="32380"/>
            </a:xfrm>
          </p:grpSpPr>
          <p:sp>
            <p:nvSpPr>
              <p:cNvPr id="285" name="Google Shape;2083;p57">
                <a:extLst>
                  <a:ext uri="{FF2B5EF4-FFF2-40B4-BE49-F238E27FC236}">
                    <a16:creationId xmlns:a16="http://schemas.microsoft.com/office/drawing/2014/main" id="{8BCADC4C-0A11-4DF9-9A91-BCCA3FD92A8D}"/>
                  </a:ext>
                </a:extLst>
              </p:cNvPr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084;p57">
                <a:extLst>
                  <a:ext uri="{FF2B5EF4-FFF2-40B4-BE49-F238E27FC236}">
                    <a16:creationId xmlns:a16="http://schemas.microsoft.com/office/drawing/2014/main" id="{2C2F4BEA-CBE5-4A0A-9634-582CE4958DD4}"/>
                  </a:ext>
                </a:extLst>
              </p:cNvPr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2085;p57">
              <a:extLst>
                <a:ext uri="{FF2B5EF4-FFF2-40B4-BE49-F238E27FC236}">
                  <a16:creationId xmlns:a16="http://schemas.microsoft.com/office/drawing/2014/main" id="{650F16A0-2929-4063-A7F4-E1C16EDAF7A0}"/>
                </a:ext>
              </a:extLst>
            </p:cNvPr>
            <p:cNvSpPr/>
            <p:nvPr/>
          </p:nvSpPr>
          <p:spPr>
            <a:xfrm>
              <a:off x="1327860" y="2629761"/>
              <a:ext cx="107856" cy="92423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2086;p57">
              <a:extLst>
                <a:ext uri="{FF2B5EF4-FFF2-40B4-BE49-F238E27FC236}">
                  <a16:creationId xmlns:a16="http://schemas.microsoft.com/office/drawing/2014/main" id="{0AA90FB0-2B3D-4368-8B8B-4520D98BD8F1}"/>
                </a:ext>
              </a:extLst>
            </p:cNvPr>
            <p:cNvGrpSpPr/>
            <p:nvPr/>
          </p:nvGrpSpPr>
          <p:grpSpPr>
            <a:xfrm>
              <a:off x="768208" y="2400507"/>
              <a:ext cx="85301" cy="73115"/>
              <a:chOff x="3750870" y="3418650"/>
              <a:chExt cx="37776" cy="32380"/>
            </a:xfrm>
          </p:grpSpPr>
          <p:sp>
            <p:nvSpPr>
              <p:cNvPr id="283" name="Google Shape;2087;p57">
                <a:extLst>
                  <a:ext uri="{FF2B5EF4-FFF2-40B4-BE49-F238E27FC236}">
                    <a16:creationId xmlns:a16="http://schemas.microsoft.com/office/drawing/2014/main" id="{55FA0F3E-ED9F-4872-BC46-CF1DF59699AF}"/>
                  </a:ext>
                </a:extLst>
              </p:cNvPr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088;p57">
                <a:extLst>
                  <a:ext uri="{FF2B5EF4-FFF2-40B4-BE49-F238E27FC236}">
                    <a16:creationId xmlns:a16="http://schemas.microsoft.com/office/drawing/2014/main" id="{5E27077D-7F17-4414-AE79-397F6487F567}"/>
                  </a:ext>
                </a:extLst>
              </p:cNvPr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2089;p57">
              <a:extLst>
                <a:ext uri="{FF2B5EF4-FFF2-40B4-BE49-F238E27FC236}">
                  <a16:creationId xmlns:a16="http://schemas.microsoft.com/office/drawing/2014/main" id="{FEA9B965-4489-48D2-9E92-D306390CB8E0}"/>
                </a:ext>
              </a:extLst>
            </p:cNvPr>
            <p:cNvGrpSpPr/>
            <p:nvPr/>
          </p:nvGrpSpPr>
          <p:grpSpPr>
            <a:xfrm>
              <a:off x="500939" y="2074875"/>
              <a:ext cx="85319" cy="73061"/>
              <a:chOff x="3632509" y="3274438"/>
              <a:chExt cx="37783" cy="32357"/>
            </a:xfrm>
          </p:grpSpPr>
          <p:sp>
            <p:nvSpPr>
              <p:cNvPr id="281" name="Google Shape;2090;p57">
                <a:extLst>
                  <a:ext uri="{FF2B5EF4-FFF2-40B4-BE49-F238E27FC236}">
                    <a16:creationId xmlns:a16="http://schemas.microsoft.com/office/drawing/2014/main" id="{F24143F7-9D18-45A4-AE9D-390525A9E350}"/>
                  </a:ext>
                </a:extLst>
              </p:cNvPr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091;p57">
                <a:extLst>
                  <a:ext uri="{FF2B5EF4-FFF2-40B4-BE49-F238E27FC236}">
                    <a16:creationId xmlns:a16="http://schemas.microsoft.com/office/drawing/2014/main" id="{61166131-7E62-4796-B230-53411C8662DB}"/>
                  </a:ext>
                </a:extLst>
              </p:cNvPr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2092;p57">
              <a:extLst>
                <a:ext uri="{FF2B5EF4-FFF2-40B4-BE49-F238E27FC236}">
                  <a16:creationId xmlns:a16="http://schemas.microsoft.com/office/drawing/2014/main" id="{88511803-4BE2-4A74-9189-E83845699A71}"/>
                </a:ext>
              </a:extLst>
            </p:cNvPr>
            <p:cNvGrpSpPr/>
            <p:nvPr/>
          </p:nvGrpSpPr>
          <p:grpSpPr>
            <a:xfrm>
              <a:off x="1119465" y="2127087"/>
              <a:ext cx="85301" cy="73274"/>
              <a:chOff x="3906424" y="3297561"/>
              <a:chExt cx="37776" cy="32451"/>
            </a:xfrm>
          </p:grpSpPr>
          <p:sp>
            <p:nvSpPr>
              <p:cNvPr id="279" name="Google Shape;2093;p57">
                <a:extLst>
                  <a:ext uri="{FF2B5EF4-FFF2-40B4-BE49-F238E27FC236}">
                    <a16:creationId xmlns:a16="http://schemas.microsoft.com/office/drawing/2014/main" id="{77F6F82F-02D3-41F2-AE82-1BEFD9162D16}"/>
                  </a:ext>
                </a:extLst>
              </p:cNvPr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094;p57">
                <a:extLst>
                  <a:ext uri="{FF2B5EF4-FFF2-40B4-BE49-F238E27FC236}">
                    <a16:creationId xmlns:a16="http://schemas.microsoft.com/office/drawing/2014/main" id="{26F866F8-D5D6-41F7-805C-4F46490E92BB}"/>
                  </a:ext>
                </a:extLst>
              </p:cNvPr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2095;p57">
              <a:extLst>
                <a:ext uri="{FF2B5EF4-FFF2-40B4-BE49-F238E27FC236}">
                  <a16:creationId xmlns:a16="http://schemas.microsoft.com/office/drawing/2014/main" id="{3AB6CB46-5474-4E13-9CA6-F454A83D2E3C}"/>
                </a:ext>
              </a:extLst>
            </p:cNvPr>
            <p:cNvGrpSpPr/>
            <p:nvPr/>
          </p:nvGrpSpPr>
          <p:grpSpPr>
            <a:xfrm>
              <a:off x="1028374" y="2385732"/>
              <a:ext cx="85301" cy="73061"/>
              <a:chOff x="3866084" y="3412107"/>
              <a:chExt cx="37776" cy="32357"/>
            </a:xfrm>
          </p:grpSpPr>
          <p:sp>
            <p:nvSpPr>
              <p:cNvPr id="277" name="Google Shape;2096;p57">
                <a:extLst>
                  <a:ext uri="{FF2B5EF4-FFF2-40B4-BE49-F238E27FC236}">
                    <a16:creationId xmlns:a16="http://schemas.microsoft.com/office/drawing/2014/main" id="{FAB8BF52-5AA4-4004-AD8B-99A6EF7D26B5}"/>
                  </a:ext>
                </a:extLst>
              </p:cNvPr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097;p57">
                <a:extLst>
                  <a:ext uri="{FF2B5EF4-FFF2-40B4-BE49-F238E27FC236}">
                    <a16:creationId xmlns:a16="http://schemas.microsoft.com/office/drawing/2014/main" id="{B4931221-A0F8-40D8-9F7F-7C214FA712C3}"/>
                  </a:ext>
                </a:extLst>
              </p:cNvPr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2098;p57">
              <a:extLst>
                <a:ext uri="{FF2B5EF4-FFF2-40B4-BE49-F238E27FC236}">
                  <a16:creationId xmlns:a16="http://schemas.microsoft.com/office/drawing/2014/main" id="{48654785-328C-43C6-98CD-42F9646DFFE0}"/>
                </a:ext>
              </a:extLst>
            </p:cNvPr>
            <p:cNvGrpSpPr/>
            <p:nvPr/>
          </p:nvGrpSpPr>
          <p:grpSpPr>
            <a:xfrm>
              <a:off x="1384781" y="3185747"/>
              <a:ext cx="85319" cy="73061"/>
              <a:chOff x="4023919" y="3766409"/>
              <a:chExt cx="37783" cy="32357"/>
            </a:xfrm>
          </p:grpSpPr>
          <p:sp>
            <p:nvSpPr>
              <p:cNvPr id="275" name="Google Shape;2099;p57">
                <a:extLst>
                  <a:ext uri="{FF2B5EF4-FFF2-40B4-BE49-F238E27FC236}">
                    <a16:creationId xmlns:a16="http://schemas.microsoft.com/office/drawing/2014/main" id="{AAADA0DD-003B-4AB2-9EE9-566ACBAAC991}"/>
                  </a:ext>
                </a:extLst>
              </p:cNvPr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100;p57">
                <a:extLst>
                  <a:ext uri="{FF2B5EF4-FFF2-40B4-BE49-F238E27FC236}">
                    <a16:creationId xmlns:a16="http://schemas.microsoft.com/office/drawing/2014/main" id="{8AD38899-BBCD-4CC0-9949-8702C60CC523}"/>
                  </a:ext>
                </a:extLst>
              </p:cNvPr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2101;p57">
              <a:extLst>
                <a:ext uri="{FF2B5EF4-FFF2-40B4-BE49-F238E27FC236}">
                  <a16:creationId xmlns:a16="http://schemas.microsoft.com/office/drawing/2014/main" id="{3A3A74D1-23B3-479E-96FF-9BF5CC463F79}"/>
                </a:ext>
              </a:extLst>
            </p:cNvPr>
            <p:cNvGrpSpPr/>
            <p:nvPr/>
          </p:nvGrpSpPr>
          <p:grpSpPr>
            <a:xfrm>
              <a:off x="1271792" y="3215192"/>
              <a:ext cx="85301" cy="73061"/>
              <a:chOff x="3973882" y="3779449"/>
              <a:chExt cx="37776" cy="32357"/>
            </a:xfrm>
          </p:grpSpPr>
          <p:sp>
            <p:nvSpPr>
              <p:cNvPr id="273" name="Google Shape;2102;p57">
                <a:extLst>
                  <a:ext uri="{FF2B5EF4-FFF2-40B4-BE49-F238E27FC236}">
                    <a16:creationId xmlns:a16="http://schemas.microsoft.com/office/drawing/2014/main" id="{C0121FCE-F949-485D-AD9D-0FB158F5CA66}"/>
                  </a:ext>
                </a:extLst>
              </p:cNvPr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103;p57">
                <a:extLst>
                  <a:ext uri="{FF2B5EF4-FFF2-40B4-BE49-F238E27FC236}">
                    <a16:creationId xmlns:a16="http://schemas.microsoft.com/office/drawing/2014/main" id="{3C1FD7C3-5DDB-47B0-A430-81BF74E44ADA}"/>
                  </a:ext>
                </a:extLst>
              </p:cNvPr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2104;p57">
              <a:extLst>
                <a:ext uri="{FF2B5EF4-FFF2-40B4-BE49-F238E27FC236}">
                  <a16:creationId xmlns:a16="http://schemas.microsoft.com/office/drawing/2014/main" id="{A780BBC7-07F0-49CA-9D56-E1304C0BDE1F}"/>
                </a:ext>
              </a:extLst>
            </p:cNvPr>
            <p:cNvGrpSpPr/>
            <p:nvPr/>
          </p:nvGrpSpPr>
          <p:grpSpPr>
            <a:xfrm>
              <a:off x="1496509" y="3347462"/>
              <a:ext cx="85301" cy="73115"/>
              <a:chOff x="4073398" y="3838028"/>
              <a:chExt cx="37776" cy="32380"/>
            </a:xfrm>
          </p:grpSpPr>
          <p:sp>
            <p:nvSpPr>
              <p:cNvPr id="271" name="Google Shape;2105;p57">
                <a:extLst>
                  <a:ext uri="{FF2B5EF4-FFF2-40B4-BE49-F238E27FC236}">
                    <a16:creationId xmlns:a16="http://schemas.microsoft.com/office/drawing/2014/main" id="{0666CB48-5CA5-400F-962F-19794D0C9C78}"/>
                  </a:ext>
                </a:extLst>
              </p:cNvPr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106;p57">
                <a:extLst>
                  <a:ext uri="{FF2B5EF4-FFF2-40B4-BE49-F238E27FC236}">
                    <a16:creationId xmlns:a16="http://schemas.microsoft.com/office/drawing/2014/main" id="{993C3988-7D5C-43F1-838D-DB26D20A6623}"/>
                  </a:ext>
                </a:extLst>
              </p:cNvPr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2107;p57">
              <a:extLst>
                <a:ext uri="{FF2B5EF4-FFF2-40B4-BE49-F238E27FC236}">
                  <a16:creationId xmlns:a16="http://schemas.microsoft.com/office/drawing/2014/main" id="{88C40D2F-93E6-4CE2-ADA4-FBFA0A83114F}"/>
                </a:ext>
              </a:extLst>
            </p:cNvPr>
            <p:cNvGrpSpPr/>
            <p:nvPr/>
          </p:nvGrpSpPr>
          <p:grpSpPr>
            <a:xfrm>
              <a:off x="2104556" y="4039466"/>
              <a:ext cx="85248" cy="73079"/>
              <a:chOff x="4342672" y="4144496"/>
              <a:chExt cx="37752" cy="32364"/>
            </a:xfrm>
          </p:grpSpPr>
          <p:sp>
            <p:nvSpPr>
              <p:cNvPr id="269" name="Google Shape;2108;p57">
                <a:extLst>
                  <a:ext uri="{FF2B5EF4-FFF2-40B4-BE49-F238E27FC236}">
                    <a16:creationId xmlns:a16="http://schemas.microsoft.com/office/drawing/2014/main" id="{F735D507-E2DB-4499-8940-D72329137561}"/>
                  </a:ext>
                </a:extLst>
              </p:cNvPr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109;p57">
                <a:extLst>
                  <a:ext uri="{FF2B5EF4-FFF2-40B4-BE49-F238E27FC236}">
                    <a16:creationId xmlns:a16="http://schemas.microsoft.com/office/drawing/2014/main" id="{50F706B9-AD7E-4615-A031-92E1B2AFFAAB}"/>
                  </a:ext>
                </a:extLst>
              </p:cNvPr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2110;p57">
              <a:extLst>
                <a:ext uri="{FF2B5EF4-FFF2-40B4-BE49-F238E27FC236}">
                  <a16:creationId xmlns:a16="http://schemas.microsoft.com/office/drawing/2014/main" id="{2B8F0266-8A2E-4BE7-AEE2-A7879266BF5E}"/>
                </a:ext>
              </a:extLst>
            </p:cNvPr>
            <p:cNvGrpSpPr/>
            <p:nvPr/>
          </p:nvGrpSpPr>
          <p:grpSpPr>
            <a:xfrm>
              <a:off x="2248430" y="3841611"/>
              <a:ext cx="85319" cy="73079"/>
              <a:chOff x="4406386" y="4056872"/>
              <a:chExt cx="37783" cy="32364"/>
            </a:xfrm>
          </p:grpSpPr>
          <p:sp>
            <p:nvSpPr>
              <p:cNvPr id="267" name="Google Shape;2111;p57">
                <a:extLst>
                  <a:ext uri="{FF2B5EF4-FFF2-40B4-BE49-F238E27FC236}">
                    <a16:creationId xmlns:a16="http://schemas.microsoft.com/office/drawing/2014/main" id="{9B02F30C-42CC-4BDD-A777-9D5BAB90B95A}"/>
                  </a:ext>
                </a:extLst>
              </p:cNvPr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112;p57">
                <a:extLst>
                  <a:ext uri="{FF2B5EF4-FFF2-40B4-BE49-F238E27FC236}">
                    <a16:creationId xmlns:a16="http://schemas.microsoft.com/office/drawing/2014/main" id="{F483370F-41F4-4A1A-9517-40CF5007F060}"/>
                  </a:ext>
                </a:extLst>
              </p:cNvPr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2113;p57">
              <a:extLst>
                <a:ext uri="{FF2B5EF4-FFF2-40B4-BE49-F238E27FC236}">
                  <a16:creationId xmlns:a16="http://schemas.microsoft.com/office/drawing/2014/main" id="{0431CD77-D7C6-499E-AFC4-87438130957D}"/>
                </a:ext>
              </a:extLst>
            </p:cNvPr>
            <p:cNvGrpSpPr/>
            <p:nvPr/>
          </p:nvGrpSpPr>
          <p:grpSpPr>
            <a:xfrm>
              <a:off x="1973008" y="4266978"/>
              <a:ext cx="85319" cy="73061"/>
              <a:chOff x="4284416" y="4245254"/>
              <a:chExt cx="37783" cy="32357"/>
            </a:xfrm>
          </p:grpSpPr>
          <p:sp>
            <p:nvSpPr>
              <p:cNvPr id="265" name="Google Shape;2114;p57">
                <a:extLst>
                  <a:ext uri="{FF2B5EF4-FFF2-40B4-BE49-F238E27FC236}">
                    <a16:creationId xmlns:a16="http://schemas.microsoft.com/office/drawing/2014/main" id="{E8CDD0F6-AC9D-4790-BF5F-E0F0F9C5DD7D}"/>
                  </a:ext>
                </a:extLst>
              </p:cNvPr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115;p57">
                <a:extLst>
                  <a:ext uri="{FF2B5EF4-FFF2-40B4-BE49-F238E27FC236}">
                    <a16:creationId xmlns:a16="http://schemas.microsoft.com/office/drawing/2014/main" id="{5E728CBC-336A-4CF5-96E2-F49DFF0E2A55}"/>
                  </a:ext>
                </a:extLst>
              </p:cNvPr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2116;p57">
              <a:extLst>
                <a:ext uri="{FF2B5EF4-FFF2-40B4-BE49-F238E27FC236}">
                  <a16:creationId xmlns:a16="http://schemas.microsoft.com/office/drawing/2014/main" id="{AAEA06BF-135F-4ED8-A755-693F572EF148}"/>
                </a:ext>
              </a:extLst>
            </p:cNvPr>
            <p:cNvGrpSpPr/>
            <p:nvPr/>
          </p:nvGrpSpPr>
          <p:grpSpPr>
            <a:xfrm>
              <a:off x="1825423" y="4461175"/>
              <a:ext cx="85301" cy="73079"/>
              <a:chOff x="4219057" y="4331258"/>
              <a:chExt cx="37776" cy="32364"/>
            </a:xfrm>
          </p:grpSpPr>
          <p:sp>
            <p:nvSpPr>
              <p:cNvPr id="263" name="Google Shape;2117;p57">
                <a:extLst>
                  <a:ext uri="{FF2B5EF4-FFF2-40B4-BE49-F238E27FC236}">
                    <a16:creationId xmlns:a16="http://schemas.microsoft.com/office/drawing/2014/main" id="{7395D158-ED71-4959-BDE6-174E33A0792F}"/>
                  </a:ext>
                </a:extLst>
              </p:cNvPr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118;p57">
                <a:extLst>
                  <a:ext uri="{FF2B5EF4-FFF2-40B4-BE49-F238E27FC236}">
                    <a16:creationId xmlns:a16="http://schemas.microsoft.com/office/drawing/2014/main" id="{3DF14224-0358-4110-AFF9-6B3FA85D394D}"/>
                  </a:ext>
                </a:extLst>
              </p:cNvPr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2119;p57">
              <a:extLst>
                <a:ext uri="{FF2B5EF4-FFF2-40B4-BE49-F238E27FC236}">
                  <a16:creationId xmlns:a16="http://schemas.microsoft.com/office/drawing/2014/main" id="{6344599F-6B89-4F82-B6E4-FEE46E0DA6C7}"/>
                </a:ext>
              </a:extLst>
            </p:cNvPr>
            <p:cNvGrpSpPr/>
            <p:nvPr/>
          </p:nvGrpSpPr>
          <p:grpSpPr>
            <a:xfrm>
              <a:off x="1791697" y="4033126"/>
              <a:ext cx="75640" cy="64803"/>
              <a:chOff x="4204122" y="4141688"/>
              <a:chExt cx="33497" cy="28699"/>
            </a:xfrm>
          </p:grpSpPr>
          <p:sp>
            <p:nvSpPr>
              <p:cNvPr id="261" name="Google Shape;2120;p57">
                <a:extLst>
                  <a:ext uri="{FF2B5EF4-FFF2-40B4-BE49-F238E27FC236}">
                    <a16:creationId xmlns:a16="http://schemas.microsoft.com/office/drawing/2014/main" id="{CB097E6D-DF84-43A2-8F5B-442E56234976}"/>
                  </a:ext>
                </a:extLst>
              </p:cNvPr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121;p57">
                <a:extLst>
                  <a:ext uri="{FF2B5EF4-FFF2-40B4-BE49-F238E27FC236}">
                    <a16:creationId xmlns:a16="http://schemas.microsoft.com/office/drawing/2014/main" id="{00D71956-D5A6-4A38-B666-CAC78C3DAE7C}"/>
                  </a:ext>
                </a:extLst>
              </p:cNvPr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2122;p57">
              <a:extLst>
                <a:ext uri="{FF2B5EF4-FFF2-40B4-BE49-F238E27FC236}">
                  <a16:creationId xmlns:a16="http://schemas.microsoft.com/office/drawing/2014/main" id="{D8DF3F18-6E0B-4A2B-B42B-CE8DE4062F93}"/>
                </a:ext>
              </a:extLst>
            </p:cNvPr>
            <p:cNvGrpSpPr/>
            <p:nvPr/>
          </p:nvGrpSpPr>
          <p:grpSpPr>
            <a:xfrm>
              <a:off x="2011689" y="3721932"/>
              <a:ext cx="87876" cy="75246"/>
              <a:chOff x="4301546" y="4003869"/>
              <a:chExt cx="38916" cy="33324"/>
            </a:xfrm>
          </p:grpSpPr>
          <p:sp>
            <p:nvSpPr>
              <p:cNvPr id="259" name="Google Shape;2123;p57">
                <a:extLst>
                  <a:ext uri="{FF2B5EF4-FFF2-40B4-BE49-F238E27FC236}">
                    <a16:creationId xmlns:a16="http://schemas.microsoft.com/office/drawing/2014/main" id="{0FAFDB94-199C-4C9A-B2DD-2FAB7879EBDF}"/>
                  </a:ext>
                </a:extLst>
              </p:cNvPr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124;p57">
                <a:extLst>
                  <a:ext uri="{FF2B5EF4-FFF2-40B4-BE49-F238E27FC236}">
                    <a16:creationId xmlns:a16="http://schemas.microsoft.com/office/drawing/2014/main" id="{06985498-E8FF-4096-8835-1546FD3D8E57}"/>
                  </a:ext>
                </a:extLst>
              </p:cNvPr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2125;p57">
              <a:extLst>
                <a:ext uri="{FF2B5EF4-FFF2-40B4-BE49-F238E27FC236}">
                  <a16:creationId xmlns:a16="http://schemas.microsoft.com/office/drawing/2014/main" id="{73413286-9E7A-48EF-8668-4FA17C2750FF}"/>
                </a:ext>
              </a:extLst>
            </p:cNvPr>
            <p:cNvGrpSpPr/>
            <p:nvPr/>
          </p:nvGrpSpPr>
          <p:grpSpPr>
            <a:xfrm>
              <a:off x="1806509" y="3543097"/>
              <a:ext cx="82531" cy="70824"/>
              <a:chOff x="4210681" y="3924669"/>
              <a:chExt cx="36549" cy="31366"/>
            </a:xfrm>
          </p:grpSpPr>
          <p:sp>
            <p:nvSpPr>
              <p:cNvPr id="257" name="Google Shape;2126;p57">
                <a:extLst>
                  <a:ext uri="{FF2B5EF4-FFF2-40B4-BE49-F238E27FC236}">
                    <a16:creationId xmlns:a16="http://schemas.microsoft.com/office/drawing/2014/main" id="{51CE63CE-C804-486F-B85C-1DDB3CBB8BCA}"/>
                  </a:ext>
                </a:extLst>
              </p:cNvPr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127;p57">
                <a:extLst>
                  <a:ext uri="{FF2B5EF4-FFF2-40B4-BE49-F238E27FC236}">
                    <a16:creationId xmlns:a16="http://schemas.microsoft.com/office/drawing/2014/main" id="{9CC09435-C95B-41EF-8FE2-40FA6B2DDC57}"/>
                  </a:ext>
                </a:extLst>
              </p:cNvPr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2128;p57">
              <a:extLst>
                <a:ext uri="{FF2B5EF4-FFF2-40B4-BE49-F238E27FC236}">
                  <a16:creationId xmlns:a16="http://schemas.microsoft.com/office/drawing/2014/main" id="{8F82DD40-C342-42F4-AD39-EA3E14C3FCFF}"/>
                </a:ext>
              </a:extLst>
            </p:cNvPr>
            <p:cNvGrpSpPr/>
            <p:nvPr/>
          </p:nvGrpSpPr>
          <p:grpSpPr>
            <a:xfrm>
              <a:off x="1303156" y="2875192"/>
              <a:ext cx="71129" cy="60949"/>
              <a:chOff x="3987771" y="3628874"/>
              <a:chExt cx="31499" cy="26993"/>
            </a:xfrm>
          </p:grpSpPr>
          <p:sp>
            <p:nvSpPr>
              <p:cNvPr id="255" name="Google Shape;2129;p57">
                <a:extLst>
                  <a:ext uri="{FF2B5EF4-FFF2-40B4-BE49-F238E27FC236}">
                    <a16:creationId xmlns:a16="http://schemas.microsoft.com/office/drawing/2014/main" id="{0F6CA571-36ED-41CF-B713-65F35AF80484}"/>
                  </a:ext>
                </a:extLst>
              </p:cNvPr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130;p57">
                <a:extLst>
                  <a:ext uri="{FF2B5EF4-FFF2-40B4-BE49-F238E27FC236}">
                    <a16:creationId xmlns:a16="http://schemas.microsoft.com/office/drawing/2014/main" id="{FE26232C-F827-42CF-8EDA-A8063433D9BB}"/>
                  </a:ext>
                </a:extLst>
              </p:cNvPr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2131;p57">
              <a:extLst>
                <a:ext uri="{FF2B5EF4-FFF2-40B4-BE49-F238E27FC236}">
                  <a16:creationId xmlns:a16="http://schemas.microsoft.com/office/drawing/2014/main" id="{40162F15-10E5-4863-983C-2E58164E390B}"/>
                </a:ext>
              </a:extLst>
            </p:cNvPr>
            <p:cNvGrpSpPr/>
            <p:nvPr/>
          </p:nvGrpSpPr>
          <p:grpSpPr>
            <a:xfrm>
              <a:off x="1528086" y="3206667"/>
              <a:ext cx="70916" cy="60736"/>
              <a:chOff x="4087382" y="3775674"/>
              <a:chExt cx="31405" cy="26898"/>
            </a:xfrm>
          </p:grpSpPr>
          <p:sp>
            <p:nvSpPr>
              <p:cNvPr id="253" name="Google Shape;2132;p57">
                <a:extLst>
                  <a:ext uri="{FF2B5EF4-FFF2-40B4-BE49-F238E27FC236}">
                    <a16:creationId xmlns:a16="http://schemas.microsoft.com/office/drawing/2014/main" id="{9ECCA204-F521-4002-82D2-4E8BE4A2629F}"/>
                  </a:ext>
                </a:extLst>
              </p:cNvPr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133;p57">
                <a:extLst>
                  <a:ext uri="{FF2B5EF4-FFF2-40B4-BE49-F238E27FC236}">
                    <a16:creationId xmlns:a16="http://schemas.microsoft.com/office/drawing/2014/main" id="{F451D0CA-90B7-4096-BDE0-BCB490E0535F}"/>
                  </a:ext>
                </a:extLst>
              </p:cNvPr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2134;p57">
              <a:extLst>
                <a:ext uri="{FF2B5EF4-FFF2-40B4-BE49-F238E27FC236}">
                  <a16:creationId xmlns:a16="http://schemas.microsoft.com/office/drawing/2014/main" id="{886515F4-54F9-4972-ACB0-0FE31408926F}"/>
                </a:ext>
              </a:extLst>
            </p:cNvPr>
            <p:cNvGrpSpPr/>
            <p:nvPr/>
          </p:nvGrpSpPr>
          <p:grpSpPr>
            <a:xfrm>
              <a:off x="1599197" y="3389480"/>
              <a:ext cx="70916" cy="60754"/>
              <a:chOff x="4118873" y="3856637"/>
              <a:chExt cx="31405" cy="26906"/>
            </a:xfrm>
          </p:grpSpPr>
          <p:sp>
            <p:nvSpPr>
              <p:cNvPr id="251" name="Google Shape;2135;p57">
                <a:extLst>
                  <a:ext uri="{FF2B5EF4-FFF2-40B4-BE49-F238E27FC236}">
                    <a16:creationId xmlns:a16="http://schemas.microsoft.com/office/drawing/2014/main" id="{2B3917FD-021B-4D34-9988-1719A0AB1992}"/>
                  </a:ext>
                </a:extLst>
              </p:cNvPr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136;p57">
                <a:extLst>
                  <a:ext uri="{FF2B5EF4-FFF2-40B4-BE49-F238E27FC236}">
                    <a16:creationId xmlns:a16="http://schemas.microsoft.com/office/drawing/2014/main" id="{346DBE8D-54B2-4CED-B307-3AA1CFF21FE2}"/>
                  </a:ext>
                </a:extLst>
              </p:cNvPr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137;p57">
              <a:extLst>
                <a:ext uri="{FF2B5EF4-FFF2-40B4-BE49-F238E27FC236}">
                  <a16:creationId xmlns:a16="http://schemas.microsoft.com/office/drawing/2014/main" id="{BB945A9C-DAF4-40DF-9B41-AFBF91429158}"/>
                </a:ext>
              </a:extLst>
            </p:cNvPr>
            <p:cNvGrpSpPr/>
            <p:nvPr/>
          </p:nvGrpSpPr>
          <p:grpSpPr>
            <a:xfrm>
              <a:off x="1711351" y="2899238"/>
              <a:ext cx="71129" cy="60754"/>
              <a:chOff x="4168541" y="3639523"/>
              <a:chExt cx="31499" cy="26906"/>
            </a:xfrm>
          </p:grpSpPr>
          <p:sp>
            <p:nvSpPr>
              <p:cNvPr id="249" name="Google Shape;2138;p57">
                <a:extLst>
                  <a:ext uri="{FF2B5EF4-FFF2-40B4-BE49-F238E27FC236}">
                    <a16:creationId xmlns:a16="http://schemas.microsoft.com/office/drawing/2014/main" id="{DCB26E95-E50E-4FBF-9434-D2A234701970}"/>
                  </a:ext>
                </a:extLst>
              </p:cNvPr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139;p57">
                <a:extLst>
                  <a:ext uri="{FF2B5EF4-FFF2-40B4-BE49-F238E27FC236}">
                    <a16:creationId xmlns:a16="http://schemas.microsoft.com/office/drawing/2014/main" id="{0AFB2AB4-418B-4907-B9B3-EFB8CD06EFB3}"/>
                  </a:ext>
                </a:extLst>
              </p:cNvPr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140;p57">
              <a:extLst>
                <a:ext uri="{FF2B5EF4-FFF2-40B4-BE49-F238E27FC236}">
                  <a16:creationId xmlns:a16="http://schemas.microsoft.com/office/drawing/2014/main" id="{AEFAFA49-F16C-462C-AEDE-F45E307145A3}"/>
                </a:ext>
              </a:extLst>
            </p:cNvPr>
            <p:cNvGrpSpPr/>
            <p:nvPr/>
          </p:nvGrpSpPr>
          <p:grpSpPr>
            <a:xfrm>
              <a:off x="1253517" y="2343820"/>
              <a:ext cx="70916" cy="60843"/>
              <a:chOff x="3965789" y="3393545"/>
              <a:chExt cx="31405" cy="26945"/>
            </a:xfrm>
          </p:grpSpPr>
          <p:sp>
            <p:nvSpPr>
              <p:cNvPr id="247" name="Google Shape;2141;p57">
                <a:extLst>
                  <a:ext uri="{FF2B5EF4-FFF2-40B4-BE49-F238E27FC236}">
                    <a16:creationId xmlns:a16="http://schemas.microsoft.com/office/drawing/2014/main" id="{765D4227-CDD2-4200-9F45-375BBA147716}"/>
                  </a:ext>
                </a:extLst>
              </p:cNvPr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142;p57">
                <a:extLst>
                  <a:ext uri="{FF2B5EF4-FFF2-40B4-BE49-F238E27FC236}">
                    <a16:creationId xmlns:a16="http://schemas.microsoft.com/office/drawing/2014/main" id="{BE498C57-AF71-483B-AA7A-E1CD0D1E688F}"/>
                  </a:ext>
                </a:extLst>
              </p:cNvPr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" name="Google Shape;2143;p57">
              <a:extLst>
                <a:ext uri="{FF2B5EF4-FFF2-40B4-BE49-F238E27FC236}">
                  <a16:creationId xmlns:a16="http://schemas.microsoft.com/office/drawing/2014/main" id="{D40FB064-04D6-40E4-B31F-7C3CEEAAFD02}"/>
                </a:ext>
              </a:extLst>
            </p:cNvPr>
            <p:cNvGrpSpPr/>
            <p:nvPr/>
          </p:nvGrpSpPr>
          <p:grpSpPr>
            <a:xfrm>
              <a:off x="1161787" y="2563892"/>
              <a:ext cx="70916" cy="60967"/>
              <a:chOff x="3925166" y="3491008"/>
              <a:chExt cx="31405" cy="27001"/>
            </a:xfrm>
          </p:grpSpPr>
          <p:sp>
            <p:nvSpPr>
              <p:cNvPr id="245" name="Google Shape;2144;p57">
                <a:extLst>
                  <a:ext uri="{FF2B5EF4-FFF2-40B4-BE49-F238E27FC236}">
                    <a16:creationId xmlns:a16="http://schemas.microsoft.com/office/drawing/2014/main" id="{812C8D80-FF7A-4DFD-BAA1-43AB23A7B315}"/>
                  </a:ext>
                </a:extLst>
              </p:cNvPr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145;p57">
                <a:extLst>
                  <a:ext uri="{FF2B5EF4-FFF2-40B4-BE49-F238E27FC236}">
                    <a16:creationId xmlns:a16="http://schemas.microsoft.com/office/drawing/2014/main" id="{AFF4D518-9489-4A3D-822F-27CC81BA3B20}"/>
                  </a:ext>
                </a:extLst>
              </p:cNvPr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146;p57">
              <a:extLst>
                <a:ext uri="{FF2B5EF4-FFF2-40B4-BE49-F238E27FC236}">
                  <a16:creationId xmlns:a16="http://schemas.microsoft.com/office/drawing/2014/main" id="{907BE673-D18A-491B-98C7-BC0852ECF0B9}"/>
                </a:ext>
              </a:extLst>
            </p:cNvPr>
            <p:cNvGrpSpPr/>
            <p:nvPr/>
          </p:nvGrpSpPr>
          <p:grpSpPr>
            <a:xfrm>
              <a:off x="614602" y="2225118"/>
              <a:ext cx="70898" cy="60736"/>
              <a:chOff x="3682845" y="3340976"/>
              <a:chExt cx="31397" cy="26898"/>
            </a:xfrm>
          </p:grpSpPr>
          <p:sp>
            <p:nvSpPr>
              <p:cNvPr id="243" name="Google Shape;2147;p57">
                <a:extLst>
                  <a:ext uri="{FF2B5EF4-FFF2-40B4-BE49-F238E27FC236}">
                    <a16:creationId xmlns:a16="http://schemas.microsoft.com/office/drawing/2014/main" id="{62D1D55B-91F7-40B3-8A92-08CE1B1CD3A3}"/>
                  </a:ext>
                </a:extLst>
              </p:cNvPr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148;p57">
                <a:extLst>
                  <a:ext uri="{FF2B5EF4-FFF2-40B4-BE49-F238E27FC236}">
                    <a16:creationId xmlns:a16="http://schemas.microsoft.com/office/drawing/2014/main" id="{A12F9580-750A-406B-8B31-0FFA1BBE3164}"/>
                  </a:ext>
                </a:extLst>
              </p:cNvPr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149;p57">
              <a:extLst>
                <a:ext uri="{FF2B5EF4-FFF2-40B4-BE49-F238E27FC236}">
                  <a16:creationId xmlns:a16="http://schemas.microsoft.com/office/drawing/2014/main" id="{94437F6A-4825-4511-AF86-F3481E902614}"/>
                </a:ext>
              </a:extLst>
            </p:cNvPr>
            <p:cNvGrpSpPr/>
            <p:nvPr/>
          </p:nvGrpSpPr>
          <p:grpSpPr>
            <a:xfrm>
              <a:off x="868747" y="2253906"/>
              <a:ext cx="71129" cy="60949"/>
              <a:chOff x="3795393" y="3353725"/>
              <a:chExt cx="31499" cy="26993"/>
            </a:xfrm>
          </p:grpSpPr>
          <p:sp>
            <p:nvSpPr>
              <p:cNvPr id="241" name="Google Shape;2150;p57">
                <a:extLst>
                  <a:ext uri="{FF2B5EF4-FFF2-40B4-BE49-F238E27FC236}">
                    <a16:creationId xmlns:a16="http://schemas.microsoft.com/office/drawing/2014/main" id="{CB5045A0-6E20-4D80-9D9F-24568148F030}"/>
                  </a:ext>
                </a:extLst>
              </p:cNvPr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151;p57">
                <a:extLst>
                  <a:ext uri="{FF2B5EF4-FFF2-40B4-BE49-F238E27FC236}">
                    <a16:creationId xmlns:a16="http://schemas.microsoft.com/office/drawing/2014/main" id="{3A5EBF9B-B50C-4F22-B694-A167143CC25A}"/>
                  </a:ext>
                </a:extLst>
              </p:cNvPr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152;p57">
              <a:extLst>
                <a:ext uri="{FF2B5EF4-FFF2-40B4-BE49-F238E27FC236}">
                  <a16:creationId xmlns:a16="http://schemas.microsoft.com/office/drawing/2014/main" id="{D940FAFA-020C-4725-A925-B847F63A3A4F}"/>
                </a:ext>
              </a:extLst>
            </p:cNvPr>
            <p:cNvGrpSpPr/>
            <p:nvPr/>
          </p:nvGrpSpPr>
          <p:grpSpPr>
            <a:xfrm>
              <a:off x="1730247" y="4533348"/>
              <a:ext cx="87894" cy="75228"/>
              <a:chOff x="4176909" y="4363221"/>
              <a:chExt cx="38924" cy="33316"/>
            </a:xfrm>
          </p:grpSpPr>
          <p:sp>
            <p:nvSpPr>
              <p:cNvPr id="239" name="Google Shape;2153;p57">
                <a:extLst>
                  <a:ext uri="{FF2B5EF4-FFF2-40B4-BE49-F238E27FC236}">
                    <a16:creationId xmlns:a16="http://schemas.microsoft.com/office/drawing/2014/main" id="{5B14746B-0147-4C38-8E57-9B790A7887A6}"/>
                  </a:ext>
                </a:extLst>
              </p:cNvPr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154;p57">
                <a:extLst>
                  <a:ext uri="{FF2B5EF4-FFF2-40B4-BE49-F238E27FC236}">
                    <a16:creationId xmlns:a16="http://schemas.microsoft.com/office/drawing/2014/main" id="{DB9D69A2-C926-45C0-97A5-566C2DE33DFD}"/>
                  </a:ext>
                </a:extLst>
              </p:cNvPr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155;p57">
              <a:extLst>
                <a:ext uri="{FF2B5EF4-FFF2-40B4-BE49-F238E27FC236}">
                  <a16:creationId xmlns:a16="http://schemas.microsoft.com/office/drawing/2014/main" id="{0D2019E2-57D2-45E0-9FC8-3C8DF5D2213D}"/>
                </a:ext>
              </a:extLst>
            </p:cNvPr>
            <p:cNvGrpSpPr/>
            <p:nvPr/>
          </p:nvGrpSpPr>
          <p:grpSpPr>
            <a:xfrm>
              <a:off x="1841531" y="3730492"/>
              <a:ext cx="75782" cy="64963"/>
              <a:chOff x="4226191" y="4007660"/>
              <a:chExt cx="33560" cy="28770"/>
            </a:xfrm>
          </p:grpSpPr>
          <p:sp>
            <p:nvSpPr>
              <p:cNvPr id="237" name="Google Shape;2156;p57">
                <a:extLst>
                  <a:ext uri="{FF2B5EF4-FFF2-40B4-BE49-F238E27FC236}">
                    <a16:creationId xmlns:a16="http://schemas.microsoft.com/office/drawing/2014/main" id="{A6B212F2-DB9B-41FE-98B4-96905A51DBAE}"/>
                  </a:ext>
                </a:extLst>
              </p:cNvPr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157;p57">
                <a:extLst>
                  <a:ext uri="{FF2B5EF4-FFF2-40B4-BE49-F238E27FC236}">
                    <a16:creationId xmlns:a16="http://schemas.microsoft.com/office/drawing/2014/main" id="{AC451D4E-AE8E-41BD-94F2-F7EE1364CC04}"/>
                  </a:ext>
                </a:extLst>
              </p:cNvPr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" name="Google Shape;2158;p57">
              <a:extLst>
                <a:ext uri="{FF2B5EF4-FFF2-40B4-BE49-F238E27FC236}">
                  <a16:creationId xmlns:a16="http://schemas.microsoft.com/office/drawing/2014/main" id="{BF30C1F3-DA7E-4293-9E27-5C46451A3D12}"/>
                </a:ext>
              </a:extLst>
            </p:cNvPr>
            <p:cNvGrpSpPr/>
            <p:nvPr/>
          </p:nvGrpSpPr>
          <p:grpSpPr>
            <a:xfrm>
              <a:off x="422528" y="2306561"/>
              <a:ext cx="75853" cy="64803"/>
              <a:chOff x="3597785" y="3377045"/>
              <a:chExt cx="33591" cy="28699"/>
            </a:xfrm>
          </p:grpSpPr>
          <p:sp>
            <p:nvSpPr>
              <p:cNvPr id="235" name="Google Shape;2159;p57">
                <a:extLst>
                  <a:ext uri="{FF2B5EF4-FFF2-40B4-BE49-F238E27FC236}">
                    <a16:creationId xmlns:a16="http://schemas.microsoft.com/office/drawing/2014/main" id="{29405249-40FD-4ACB-A95B-AEBD6D5065CD}"/>
                  </a:ext>
                </a:extLst>
              </p:cNvPr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160;p57">
                <a:extLst>
                  <a:ext uri="{FF2B5EF4-FFF2-40B4-BE49-F238E27FC236}">
                    <a16:creationId xmlns:a16="http://schemas.microsoft.com/office/drawing/2014/main" id="{6D0DC231-FD70-46FC-BD16-4878F81E6C6B}"/>
                  </a:ext>
                </a:extLst>
              </p:cNvPr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161;p57">
              <a:extLst>
                <a:ext uri="{FF2B5EF4-FFF2-40B4-BE49-F238E27FC236}">
                  <a16:creationId xmlns:a16="http://schemas.microsoft.com/office/drawing/2014/main" id="{7DBDC92D-E269-4514-95AA-6D5509847E53}"/>
                </a:ext>
              </a:extLst>
            </p:cNvPr>
            <p:cNvGrpSpPr/>
            <p:nvPr/>
          </p:nvGrpSpPr>
          <p:grpSpPr>
            <a:xfrm>
              <a:off x="1077569" y="2967593"/>
              <a:ext cx="75853" cy="64785"/>
              <a:chOff x="3887870" y="3669796"/>
              <a:chExt cx="33591" cy="28692"/>
            </a:xfrm>
          </p:grpSpPr>
          <p:sp>
            <p:nvSpPr>
              <p:cNvPr id="233" name="Google Shape;2162;p57">
                <a:extLst>
                  <a:ext uri="{FF2B5EF4-FFF2-40B4-BE49-F238E27FC236}">
                    <a16:creationId xmlns:a16="http://schemas.microsoft.com/office/drawing/2014/main" id="{8B8D65A5-7F5C-4BA0-B392-3048D3F35C50}"/>
                  </a:ext>
                </a:extLst>
              </p:cNvPr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163;p57">
                <a:extLst>
                  <a:ext uri="{FF2B5EF4-FFF2-40B4-BE49-F238E27FC236}">
                    <a16:creationId xmlns:a16="http://schemas.microsoft.com/office/drawing/2014/main" id="{CB520A3D-1963-4900-8908-33F3240EAC9E}"/>
                  </a:ext>
                </a:extLst>
              </p:cNvPr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164;p57">
              <a:extLst>
                <a:ext uri="{FF2B5EF4-FFF2-40B4-BE49-F238E27FC236}">
                  <a16:creationId xmlns:a16="http://schemas.microsoft.com/office/drawing/2014/main" id="{361FEE19-D7F0-4034-9F42-833C0E1228DD}"/>
                </a:ext>
              </a:extLst>
            </p:cNvPr>
            <p:cNvGrpSpPr/>
            <p:nvPr/>
          </p:nvGrpSpPr>
          <p:grpSpPr>
            <a:xfrm>
              <a:off x="920518" y="2542705"/>
              <a:ext cx="75640" cy="64963"/>
              <a:chOff x="3818320" y="3481625"/>
              <a:chExt cx="33497" cy="28770"/>
            </a:xfrm>
          </p:grpSpPr>
          <p:sp>
            <p:nvSpPr>
              <p:cNvPr id="231" name="Google Shape;2165;p57">
                <a:extLst>
                  <a:ext uri="{FF2B5EF4-FFF2-40B4-BE49-F238E27FC236}">
                    <a16:creationId xmlns:a16="http://schemas.microsoft.com/office/drawing/2014/main" id="{BF1130AB-C75E-4E11-862E-0F2BBC982E88}"/>
                  </a:ext>
                </a:extLst>
              </p:cNvPr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166;p57">
                <a:extLst>
                  <a:ext uri="{FF2B5EF4-FFF2-40B4-BE49-F238E27FC236}">
                    <a16:creationId xmlns:a16="http://schemas.microsoft.com/office/drawing/2014/main" id="{4A849EBE-B565-409B-9B9F-5FAF51FB3FE3}"/>
                  </a:ext>
                </a:extLst>
              </p:cNvPr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67;p57">
              <a:extLst>
                <a:ext uri="{FF2B5EF4-FFF2-40B4-BE49-F238E27FC236}">
                  <a16:creationId xmlns:a16="http://schemas.microsoft.com/office/drawing/2014/main" id="{896D8E96-A1AB-4838-A1FC-DD68F7BFAD17}"/>
                </a:ext>
              </a:extLst>
            </p:cNvPr>
            <p:cNvGrpSpPr/>
            <p:nvPr/>
          </p:nvGrpSpPr>
          <p:grpSpPr>
            <a:xfrm>
              <a:off x="1958836" y="3986295"/>
              <a:ext cx="84662" cy="72546"/>
              <a:chOff x="4278139" y="4120948"/>
              <a:chExt cx="37492" cy="32129"/>
            </a:xfrm>
          </p:grpSpPr>
          <p:sp>
            <p:nvSpPr>
              <p:cNvPr id="229" name="Google Shape;2168;p57">
                <a:extLst>
                  <a:ext uri="{FF2B5EF4-FFF2-40B4-BE49-F238E27FC236}">
                    <a16:creationId xmlns:a16="http://schemas.microsoft.com/office/drawing/2014/main" id="{4173FF8C-FB4B-4328-9D21-7479F114D475}"/>
                  </a:ext>
                </a:extLst>
              </p:cNvPr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169;p57">
                <a:extLst>
                  <a:ext uri="{FF2B5EF4-FFF2-40B4-BE49-F238E27FC236}">
                    <a16:creationId xmlns:a16="http://schemas.microsoft.com/office/drawing/2014/main" id="{C1BC52E8-4CB9-4754-8CA2-494DAC4D3D30}"/>
                  </a:ext>
                </a:extLst>
              </p:cNvPr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70;p57">
              <a:extLst>
                <a:ext uri="{FF2B5EF4-FFF2-40B4-BE49-F238E27FC236}">
                  <a16:creationId xmlns:a16="http://schemas.microsoft.com/office/drawing/2014/main" id="{7A7E01F8-BC28-43F4-894A-4BB1437C211C}"/>
                </a:ext>
              </a:extLst>
            </p:cNvPr>
            <p:cNvGrpSpPr/>
            <p:nvPr/>
          </p:nvGrpSpPr>
          <p:grpSpPr>
            <a:xfrm>
              <a:off x="2278941" y="3662137"/>
              <a:ext cx="75640" cy="64785"/>
              <a:chOff x="4419898" y="3977388"/>
              <a:chExt cx="33497" cy="28692"/>
            </a:xfrm>
          </p:grpSpPr>
          <p:sp>
            <p:nvSpPr>
              <p:cNvPr id="227" name="Google Shape;2171;p57">
                <a:extLst>
                  <a:ext uri="{FF2B5EF4-FFF2-40B4-BE49-F238E27FC236}">
                    <a16:creationId xmlns:a16="http://schemas.microsoft.com/office/drawing/2014/main" id="{7DDF864B-B57C-4D5B-8110-09BAE1A6F021}"/>
                  </a:ext>
                </a:extLst>
              </p:cNvPr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172;p57">
                <a:extLst>
                  <a:ext uri="{FF2B5EF4-FFF2-40B4-BE49-F238E27FC236}">
                    <a16:creationId xmlns:a16="http://schemas.microsoft.com/office/drawing/2014/main" id="{A983E641-F030-416F-BA2E-AD219F631B61}"/>
                  </a:ext>
                </a:extLst>
              </p:cNvPr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73;p57">
              <a:extLst>
                <a:ext uri="{FF2B5EF4-FFF2-40B4-BE49-F238E27FC236}">
                  <a16:creationId xmlns:a16="http://schemas.microsoft.com/office/drawing/2014/main" id="{4165A019-AC48-4D74-B2CA-51380458F071}"/>
                </a:ext>
              </a:extLst>
            </p:cNvPr>
            <p:cNvGrpSpPr/>
            <p:nvPr/>
          </p:nvGrpSpPr>
          <p:grpSpPr>
            <a:xfrm>
              <a:off x="1689648" y="3791512"/>
              <a:ext cx="75640" cy="64945"/>
              <a:chOff x="4158930" y="4034684"/>
              <a:chExt cx="33497" cy="28762"/>
            </a:xfrm>
          </p:grpSpPr>
          <p:sp>
            <p:nvSpPr>
              <p:cNvPr id="225" name="Google Shape;2174;p57">
                <a:extLst>
                  <a:ext uri="{FF2B5EF4-FFF2-40B4-BE49-F238E27FC236}">
                    <a16:creationId xmlns:a16="http://schemas.microsoft.com/office/drawing/2014/main" id="{DA18AC49-FFBA-4DAD-97B6-862DCE009081}"/>
                  </a:ext>
                </a:extLst>
              </p:cNvPr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175;p57">
                <a:extLst>
                  <a:ext uri="{FF2B5EF4-FFF2-40B4-BE49-F238E27FC236}">
                    <a16:creationId xmlns:a16="http://schemas.microsoft.com/office/drawing/2014/main" id="{00F99753-64FC-4C0E-85FB-9ADE128182B0}"/>
                  </a:ext>
                </a:extLst>
              </p:cNvPr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76;p57">
              <a:extLst>
                <a:ext uri="{FF2B5EF4-FFF2-40B4-BE49-F238E27FC236}">
                  <a16:creationId xmlns:a16="http://schemas.microsoft.com/office/drawing/2014/main" id="{A3BBF4A0-999F-4E82-830A-21CD4EAFEAA8}"/>
                </a:ext>
              </a:extLst>
            </p:cNvPr>
            <p:cNvGrpSpPr/>
            <p:nvPr/>
          </p:nvGrpSpPr>
          <p:grpSpPr>
            <a:xfrm>
              <a:off x="1635498" y="3616211"/>
              <a:ext cx="75640" cy="64963"/>
              <a:chOff x="4134949" y="3957049"/>
              <a:chExt cx="33497" cy="28770"/>
            </a:xfrm>
          </p:grpSpPr>
          <p:sp>
            <p:nvSpPr>
              <p:cNvPr id="223" name="Google Shape;2177;p57">
                <a:extLst>
                  <a:ext uri="{FF2B5EF4-FFF2-40B4-BE49-F238E27FC236}">
                    <a16:creationId xmlns:a16="http://schemas.microsoft.com/office/drawing/2014/main" id="{C878AA46-93DA-4BA5-AF86-404A42ABF01A}"/>
                  </a:ext>
                </a:extLst>
              </p:cNvPr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178;p57">
                <a:extLst>
                  <a:ext uri="{FF2B5EF4-FFF2-40B4-BE49-F238E27FC236}">
                    <a16:creationId xmlns:a16="http://schemas.microsoft.com/office/drawing/2014/main" id="{84B41D18-D6A3-4E66-9AF6-BA661F57CFB3}"/>
                  </a:ext>
                </a:extLst>
              </p:cNvPr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79;p57">
              <a:extLst>
                <a:ext uri="{FF2B5EF4-FFF2-40B4-BE49-F238E27FC236}">
                  <a16:creationId xmlns:a16="http://schemas.microsoft.com/office/drawing/2014/main" id="{BC66E101-1414-4A97-A6E5-13DAEDC13EC1}"/>
                </a:ext>
              </a:extLst>
            </p:cNvPr>
            <p:cNvGrpSpPr/>
            <p:nvPr/>
          </p:nvGrpSpPr>
          <p:grpSpPr>
            <a:xfrm>
              <a:off x="1768058" y="4129576"/>
              <a:ext cx="98408" cy="84143"/>
              <a:chOff x="4193653" y="4184403"/>
              <a:chExt cx="43580" cy="37264"/>
            </a:xfrm>
          </p:grpSpPr>
          <p:sp>
            <p:nvSpPr>
              <p:cNvPr id="221" name="Google Shape;2180;p57">
                <a:extLst>
                  <a:ext uri="{FF2B5EF4-FFF2-40B4-BE49-F238E27FC236}">
                    <a16:creationId xmlns:a16="http://schemas.microsoft.com/office/drawing/2014/main" id="{14A03C28-781E-42BD-87D8-FD602F620A51}"/>
                  </a:ext>
                </a:extLst>
              </p:cNvPr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181;p57">
                <a:extLst>
                  <a:ext uri="{FF2B5EF4-FFF2-40B4-BE49-F238E27FC236}">
                    <a16:creationId xmlns:a16="http://schemas.microsoft.com/office/drawing/2014/main" id="{7A71A2B3-F818-4895-BD6D-DDDEE8F41DDA}"/>
                  </a:ext>
                </a:extLst>
              </p:cNvPr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82;p57">
              <a:extLst>
                <a:ext uri="{FF2B5EF4-FFF2-40B4-BE49-F238E27FC236}">
                  <a16:creationId xmlns:a16="http://schemas.microsoft.com/office/drawing/2014/main" id="{50F4A115-50C1-4D7B-958F-1EF604C841FC}"/>
                </a:ext>
              </a:extLst>
            </p:cNvPr>
            <p:cNvGrpSpPr/>
            <p:nvPr/>
          </p:nvGrpSpPr>
          <p:grpSpPr>
            <a:xfrm>
              <a:off x="2106652" y="3586394"/>
              <a:ext cx="98408" cy="84250"/>
              <a:chOff x="4343600" y="3943844"/>
              <a:chExt cx="43580" cy="37312"/>
            </a:xfrm>
          </p:grpSpPr>
          <p:sp>
            <p:nvSpPr>
              <p:cNvPr id="219" name="Google Shape;2183;p57">
                <a:extLst>
                  <a:ext uri="{FF2B5EF4-FFF2-40B4-BE49-F238E27FC236}">
                    <a16:creationId xmlns:a16="http://schemas.microsoft.com/office/drawing/2014/main" id="{6C65D697-998C-4948-8044-DD96FB768007}"/>
                  </a:ext>
                </a:extLst>
              </p:cNvPr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184;p57">
                <a:extLst>
                  <a:ext uri="{FF2B5EF4-FFF2-40B4-BE49-F238E27FC236}">
                    <a16:creationId xmlns:a16="http://schemas.microsoft.com/office/drawing/2014/main" id="{5447D08F-9737-4124-97DE-B69D5B222ABA}"/>
                  </a:ext>
                </a:extLst>
              </p:cNvPr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85;p57">
              <a:extLst>
                <a:ext uri="{FF2B5EF4-FFF2-40B4-BE49-F238E27FC236}">
                  <a16:creationId xmlns:a16="http://schemas.microsoft.com/office/drawing/2014/main" id="{063B2B2C-E50F-4EEA-8723-E006DD2499A0}"/>
                </a:ext>
              </a:extLst>
            </p:cNvPr>
            <p:cNvGrpSpPr/>
            <p:nvPr/>
          </p:nvGrpSpPr>
          <p:grpSpPr>
            <a:xfrm>
              <a:off x="1719929" y="2317057"/>
              <a:ext cx="71129" cy="60967"/>
              <a:chOff x="4172339" y="3381693"/>
              <a:chExt cx="31499" cy="27001"/>
            </a:xfrm>
          </p:grpSpPr>
          <p:sp>
            <p:nvSpPr>
              <p:cNvPr id="217" name="Google Shape;2186;p57">
                <a:extLst>
                  <a:ext uri="{FF2B5EF4-FFF2-40B4-BE49-F238E27FC236}">
                    <a16:creationId xmlns:a16="http://schemas.microsoft.com/office/drawing/2014/main" id="{1F5DE99F-2AE2-4A77-AF4C-BE1AA696206F}"/>
                  </a:ext>
                </a:extLst>
              </p:cNvPr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7;p57">
                <a:extLst>
                  <a:ext uri="{FF2B5EF4-FFF2-40B4-BE49-F238E27FC236}">
                    <a16:creationId xmlns:a16="http://schemas.microsoft.com/office/drawing/2014/main" id="{7724C55B-C1E4-44FE-9C34-9F129FB157E9}"/>
                  </a:ext>
                </a:extLst>
              </p:cNvPr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2" name="CustomShape 5">
            <a:extLst>
              <a:ext uri="{FF2B5EF4-FFF2-40B4-BE49-F238E27FC236}">
                <a16:creationId xmlns:a16="http://schemas.microsoft.com/office/drawing/2014/main" id="{6A465153-34C6-4631-A6EF-021A07FC5C9A}"/>
              </a:ext>
            </a:extLst>
          </p:cNvPr>
          <p:cNvSpPr/>
          <p:nvPr/>
        </p:nvSpPr>
        <p:spPr>
          <a:xfrm>
            <a:off x="772920" y="3735360"/>
            <a:ext cx="7935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7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968040" y="1700640"/>
            <a:ext cx="7344000" cy="307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Machine Learning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Índice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83640" y="1268640"/>
            <a:ext cx="7344000" cy="447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El </a:t>
            </a:r>
            <a:r>
              <a:rPr lang="en-US" sz="1800" b="1" strike="noStrike" spc="-1">
                <a:solidFill>
                  <a:srgbClr val="FFFFFF"/>
                </a:solidFill>
                <a:latin typeface="Consolas"/>
                <a:ea typeface="DejaVu Sans"/>
              </a:rPr>
              <a:t>aprendizaje automático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 (del inglés, </a:t>
            </a:r>
            <a:r>
              <a:rPr lang="en-US" sz="1800" b="0" i="1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2"/>
              </a:rPr>
              <a:t>machine learning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) es … una rama de la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3"/>
              </a:rPr>
              <a:t>inteligencia artificial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, cuyo objetivo es desarrollar técnicas que permitan que las computadoras </a:t>
            </a:r>
            <a:r>
              <a:rPr lang="en-US" sz="1800" b="0" i="1" strike="noStrike" spc="-1">
                <a:solidFill>
                  <a:srgbClr val="FFFFFF"/>
                </a:solidFill>
                <a:latin typeface="Consolas"/>
                <a:ea typeface="DejaVu Sans"/>
              </a:rPr>
              <a:t>aprendan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De forma más concreta, los investigadores del aprendizaje de máquinas buscan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4"/>
              </a:rPr>
              <a:t>algoritmos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y para convertir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5"/>
              </a:rPr>
              <a:t>muestras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de datos en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6"/>
              </a:rPr>
              <a:t>programas de computadora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, sin tener que escribir los últimos explícitamente.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Los modelos o programas resultantes deben ser capaces de generalizar comportamientos e inferencias para un conjunto más amplio (potencialmente infinito) de datos.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Machine Learning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83640" y="6084000"/>
            <a:ext cx="75621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https://es.wikipedia.org/wiki/Aprendizaje_autom%C3%A1tico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Algoritmos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303520" y="640080"/>
            <a:ext cx="3143160" cy="264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Clustering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Agrupación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por </a:t>
            </a:r>
            <a:r>
              <a:rPr lang="es-E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atributos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Classification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Identificación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a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partir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de variables 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Regression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Estimación de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valores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entre una variable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dependiente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y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variables </a:t>
            </a:r>
            <a:r>
              <a:rPr lang="es-E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independientes</a:t>
            </a:r>
          </a:p>
        </p:txBody>
      </p:sp>
      <p:pic>
        <p:nvPicPr>
          <p:cNvPr id="51" name="Imagen 50"/>
          <p:cNvPicPr/>
          <p:nvPr/>
        </p:nvPicPr>
        <p:blipFill>
          <a:blip r:embed="rId2"/>
          <a:stretch/>
        </p:blipFill>
        <p:spPr>
          <a:xfrm>
            <a:off x="646200" y="1005840"/>
            <a:ext cx="4199760" cy="5571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DDD6D-FEBC-40A1-84AF-F6A602ED06E0}"/>
              </a:ext>
            </a:extLst>
          </p:cNvPr>
          <p:cNvSpPr txBox="1"/>
          <p:nvPr/>
        </p:nvSpPr>
        <p:spPr>
          <a:xfrm>
            <a:off x="646200" y="2981903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(relación)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E7A13-23D2-41A8-B4CF-14F3050B30F4}"/>
              </a:ext>
            </a:extLst>
          </p:cNvPr>
          <p:cNvSpPr txBox="1"/>
          <p:nvPr/>
        </p:nvSpPr>
        <p:spPr>
          <a:xfrm>
            <a:off x="3204448" y="2981903"/>
            <a:ext cx="944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(agrupación)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/>
          <p:cNvPicPr/>
          <p:nvPr/>
        </p:nvPicPr>
        <p:blipFill>
          <a:blip r:embed="rId2"/>
          <a:stretch/>
        </p:blipFill>
        <p:spPr>
          <a:xfrm>
            <a:off x="137339" y="757806"/>
            <a:ext cx="8869320" cy="479484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384404" y="2722860"/>
            <a:ext cx="8375191" cy="432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https://github.com/sacridini/Awesome-Geospatial</a:t>
            </a:r>
            <a:endParaRPr lang="en-US" sz="24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GeoDa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un “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clásico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” de los SIG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205636" y="5844960"/>
            <a:ext cx="5380284" cy="2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https://geodacenter.github.io/</a:t>
            </a:r>
            <a:endParaRPr lang="en-US" sz="24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7" name="Imagen 56"/>
          <p:cNvPicPr/>
          <p:nvPr/>
        </p:nvPicPr>
        <p:blipFill>
          <a:blip r:embed="rId3"/>
          <a:stretch/>
        </p:blipFill>
        <p:spPr>
          <a:xfrm>
            <a:off x="4125960" y="2194560"/>
            <a:ext cx="4148280" cy="3200040"/>
          </a:xfrm>
          <a:prstGeom prst="rect">
            <a:avLst/>
          </a:prstGeom>
          <a:ln>
            <a:noFill/>
          </a:ln>
        </p:spPr>
      </p:pic>
      <p:pic>
        <p:nvPicPr>
          <p:cNvPr id="58" name="Imagen 57"/>
          <p:cNvPicPr/>
          <p:nvPr/>
        </p:nvPicPr>
        <p:blipFill>
          <a:blip r:embed="rId4"/>
          <a:stretch/>
        </p:blipFill>
        <p:spPr>
          <a:xfrm>
            <a:off x="914400" y="1328760"/>
            <a:ext cx="4476960" cy="324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Javascript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3200400" y="1828799"/>
            <a:ext cx="4982902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http://rousseau.io/turf-mapboxjs/</a:t>
            </a:r>
            <a:endParaRPr lang="en-US" sz="20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2" name="Imagen 61"/>
          <p:cNvPicPr/>
          <p:nvPr/>
        </p:nvPicPr>
        <p:blipFill>
          <a:blip r:embed="rId3"/>
          <a:stretch/>
        </p:blipFill>
        <p:spPr>
          <a:xfrm>
            <a:off x="731520" y="1227600"/>
            <a:ext cx="1332720" cy="1332720"/>
          </a:xfrm>
          <a:prstGeom prst="rect">
            <a:avLst/>
          </a:prstGeom>
          <a:ln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3200401" y="1463039"/>
            <a:ext cx="4982902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https://github.com/Turfjs</a:t>
            </a:r>
            <a:endParaRPr lang="en-US" sz="20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4" name="Imagen 63"/>
          <p:cNvPicPr/>
          <p:nvPr/>
        </p:nvPicPr>
        <p:blipFill>
          <a:blip r:embed="rId5"/>
          <a:stretch/>
        </p:blipFill>
        <p:spPr>
          <a:xfrm>
            <a:off x="789171" y="5313682"/>
            <a:ext cx="2856960" cy="637560"/>
          </a:xfrm>
          <a:prstGeom prst="rect">
            <a:avLst/>
          </a:prstGeom>
          <a:ln>
            <a:noFill/>
          </a:ln>
        </p:spPr>
      </p:pic>
      <p:sp>
        <p:nvSpPr>
          <p:cNvPr id="65" name="CustomShape 4"/>
          <p:cNvSpPr/>
          <p:nvPr/>
        </p:nvSpPr>
        <p:spPr>
          <a:xfrm>
            <a:off x="4249131" y="5496561"/>
            <a:ext cx="5251603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https://www.tensorflow.org/js</a:t>
            </a:r>
            <a:endParaRPr lang="en-US" sz="20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6" name="Imagen 65"/>
          <p:cNvPicPr/>
          <p:nvPr/>
        </p:nvPicPr>
        <p:blipFill>
          <a:blip r:embed="rId7"/>
          <a:stretch/>
        </p:blipFill>
        <p:spPr>
          <a:xfrm>
            <a:off x="473040" y="26676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3396239" y="3383279"/>
            <a:ext cx="3478694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http://geoblaze.io/</a:t>
            </a:r>
            <a:endParaRPr lang="en-US" sz="20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FB14560-A4DC-484A-889E-1EBB612CEEE9}"/>
              </a:ext>
            </a:extLst>
          </p:cNvPr>
          <p:cNvCxnSpPr/>
          <p:nvPr/>
        </p:nvCxnSpPr>
        <p:spPr>
          <a:xfrm>
            <a:off x="473040" y="4786489"/>
            <a:ext cx="7978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“Problema”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19480" y="1554480"/>
            <a:ext cx="7344000" cy="307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Cuando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analizamos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utilizamos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con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fenómenos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puntuales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(puntos)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queremos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realizar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predicciones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Las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coordenadas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pueden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NO ser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tomadas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consideración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tanto com input o output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70" name="Imagen 69"/>
          <p:cNvPicPr/>
          <p:nvPr/>
        </p:nvPicPr>
        <p:blipFill>
          <a:blip r:embed="rId2"/>
          <a:stretch/>
        </p:blipFill>
        <p:spPr>
          <a:xfrm>
            <a:off x="6675120" y="4630320"/>
            <a:ext cx="173088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ppt/theme/theme2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5B308A54-9789-4BB7-B1E5-348779B4393D}"/>
    </a:ext>
  </a:extLst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C8C63D64-409C-45F7-A51F-09BB71BF521D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53F8F62C-77C7-48BB-B2C8-366227B14D66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F58193DB-8B74-49E9-9302-531DB5F3FAB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template-master</Template>
  <TotalTime>875</TotalTime>
  <Words>507</Words>
  <Application>Microsoft Office PowerPoint</Application>
  <PresentationFormat>On-screen Show (4:3)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Consolas</vt:lpstr>
      <vt:lpstr>Livvic</vt:lpstr>
      <vt:lpstr>Montserrat</vt:lpstr>
      <vt:lpstr>Proxima Nova</vt:lpstr>
      <vt:lpstr>Proxima Nova Semibold</vt:lpstr>
      <vt:lpstr>Righteous</vt:lpstr>
      <vt:lpstr>Roboto Condensed Light</vt:lpstr>
      <vt:lpstr>Cover and End Slide Master</vt:lpstr>
      <vt:lpstr>Actity Lesson Plan by Slidesgo</vt:lpstr>
      <vt:lpstr>Slidesgo Final Pages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sroyo01</dc:creator>
  <dc:description/>
  <cp:lastModifiedBy>vic</cp:lastModifiedBy>
  <cp:revision>103</cp:revision>
  <dcterms:created xsi:type="dcterms:W3CDTF">2005-10-26T06:54:45Z</dcterms:created>
  <dcterms:modified xsi:type="dcterms:W3CDTF">2021-01-05T13:03:41Z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TAO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